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notesMasterIdLst>
    <p:notesMasterId r:id="rId202"/>
  </p:notesMasterIdLst>
  <p:sldIdLst>
    <p:sldId id="825" r:id="rId2"/>
    <p:sldId id="804" r:id="rId3"/>
    <p:sldId id="805" r:id="rId4"/>
    <p:sldId id="806" r:id="rId5"/>
    <p:sldId id="808" r:id="rId6"/>
    <p:sldId id="809" r:id="rId7"/>
    <p:sldId id="657" r:id="rId8"/>
    <p:sldId id="351" r:id="rId9"/>
    <p:sldId id="659" r:id="rId10"/>
    <p:sldId id="660" r:id="rId11"/>
    <p:sldId id="661" r:id="rId12"/>
    <p:sldId id="662" r:id="rId13"/>
    <p:sldId id="663" r:id="rId14"/>
    <p:sldId id="810" r:id="rId15"/>
    <p:sldId id="352" r:id="rId16"/>
    <p:sldId id="353" r:id="rId17"/>
    <p:sldId id="354" r:id="rId18"/>
    <p:sldId id="355" r:id="rId19"/>
    <p:sldId id="356" r:id="rId20"/>
    <p:sldId id="357" r:id="rId21"/>
    <p:sldId id="358" r:id="rId22"/>
    <p:sldId id="359" r:id="rId23"/>
    <p:sldId id="360" r:id="rId24"/>
    <p:sldId id="811" r:id="rId25"/>
    <p:sldId id="327" r:id="rId26"/>
    <p:sldId id="376" r:id="rId27"/>
    <p:sldId id="664" r:id="rId28"/>
    <p:sldId id="665" r:id="rId29"/>
    <p:sldId id="342" r:id="rId30"/>
    <p:sldId id="343" r:id="rId31"/>
    <p:sldId id="348" r:id="rId32"/>
    <p:sldId id="812" r:id="rId33"/>
    <p:sldId id="349" r:id="rId34"/>
    <p:sldId id="666" r:id="rId35"/>
    <p:sldId id="667" r:id="rId36"/>
    <p:sldId id="371" r:id="rId37"/>
    <p:sldId id="347" r:id="rId38"/>
    <p:sldId id="668" r:id="rId39"/>
    <p:sldId id="362" r:id="rId40"/>
    <p:sldId id="363" r:id="rId41"/>
    <p:sldId id="364" r:id="rId42"/>
    <p:sldId id="813" r:id="rId43"/>
    <p:sldId id="365" r:id="rId44"/>
    <p:sldId id="366" r:id="rId45"/>
    <p:sldId id="367" r:id="rId46"/>
    <p:sldId id="368" r:id="rId47"/>
    <p:sldId id="369" r:id="rId48"/>
    <p:sldId id="370" r:id="rId49"/>
    <p:sldId id="377" r:id="rId50"/>
    <p:sldId id="814" r:id="rId51"/>
    <p:sldId id="372" r:id="rId52"/>
    <p:sldId id="373" r:id="rId53"/>
    <p:sldId id="374" r:id="rId54"/>
    <p:sldId id="375" r:id="rId55"/>
    <p:sldId id="815" r:id="rId56"/>
    <p:sldId id="669" r:id="rId57"/>
    <p:sldId id="257" r:id="rId58"/>
    <p:sldId id="258" r:id="rId59"/>
    <p:sldId id="259" r:id="rId60"/>
    <p:sldId id="260" r:id="rId61"/>
    <p:sldId id="816" r:id="rId62"/>
    <p:sldId id="670" r:id="rId63"/>
    <p:sldId id="671" r:id="rId64"/>
    <p:sldId id="672" r:id="rId65"/>
    <p:sldId id="673" r:id="rId66"/>
    <p:sldId id="261" r:id="rId67"/>
    <p:sldId id="674" r:id="rId68"/>
    <p:sldId id="263" r:id="rId69"/>
    <p:sldId id="265" r:id="rId70"/>
    <p:sldId id="266" r:id="rId71"/>
    <p:sldId id="267" r:id="rId72"/>
    <p:sldId id="268" r:id="rId73"/>
    <p:sldId id="269" r:id="rId74"/>
    <p:sldId id="270" r:id="rId75"/>
    <p:sldId id="271" r:id="rId76"/>
    <p:sldId id="272" r:id="rId77"/>
    <p:sldId id="273" r:id="rId78"/>
    <p:sldId id="274" r:id="rId79"/>
    <p:sldId id="275" r:id="rId80"/>
    <p:sldId id="276" r:id="rId81"/>
    <p:sldId id="277" r:id="rId82"/>
    <p:sldId id="278" r:id="rId83"/>
    <p:sldId id="279" r:id="rId84"/>
    <p:sldId id="280" r:id="rId85"/>
    <p:sldId id="281" r:id="rId86"/>
    <p:sldId id="282" r:id="rId87"/>
    <p:sldId id="283" r:id="rId88"/>
    <p:sldId id="284" r:id="rId89"/>
    <p:sldId id="285" r:id="rId90"/>
    <p:sldId id="286" r:id="rId91"/>
    <p:sldId id="287" r:id="rId92"/>
    <p:sldId id="288" r:id="rId93"/>
    <p:sldId id="289" r:id="rId94"/>
    <p:sldId id="290" r:id="rId95"/>
    <p:sldId id="291" r:id="rId96"/>
    <p:sldId id="292" r:id="rId97"/>
    <p:sldId id="293" r:id="rId98"/>
    <p:sldId id="294" r:id="rId99"/>
    <p:sldId id="295" r:id="rId100"/>
    <p:sldId id="296" r:id="rId101"/>
    <p:sldId id="297" r:id="rId102"/>
    <p:sldId id="817" r:id="rId103"/>
    <p:sldId id="298" r:id="rId104"/>
    <p:sldId id="299" r:id="rId105"/>
    <p:sldId id="300" r:id="rId106"/>
    <p:sldId id="302" r:id="rId107"/>
    <p:sldId id="303" r:id="rId108"/>
    <p:sldId id="304" r:id="rId109"/>
    <p:sldId id="305" r:id="rId110"/>
    <p:sldId id="306" r:id="rId111"/>
    <p:sldId id="307" r:id="rId112"/>
    <p:sldId id="308" r:id="rId113"/>
    <p:sldId id="309" r:id="rId114"/>
    <p:sldId id="310" r:id="rId115"/>
    <p:sldId id="311" r:id="rId116"/>
    <p:sldId id="312" r:id="rId117"/>
    <p:sldId id="313" r:id="rId118"/>
    <p:sldId id="301" r:id="rId119"/>
    <p:sldId id="314" r:id="rId120"/>
    <p:sldId id="315" r:id="rId121"/>
    <p:sldId id="316" r:id="rId122"/>
    <p:sldId id="317" r:id="rId123"/>
    <p:sldId id="318" r:id="rId124"/>
    <p:sldId id="818" r:id="rId125"/>
    <p:sldId id="675" r:id="rId126"/>
    <p:sldId id="676" r:id="rId127"/>
    <p:sldId id="677" r:id="rId128"/>
    <p:sldId id="678" r:id="rId129"/>
    <p:sldId id="679" r:id="rId130"/>
    <p:sldId id="680" r:id="rId131"/>
    <p:sldId id="819" r:id="rId132"/>
    <p:sldId id="262" r:id="rId133"/>
    <p:sldId id="681" r:id="rId134"/>
    <p:sldId id="264" r:id="rId135"/>
    <p:sldId id="682" r:id="rId136"/>
    <p:sldId id="683" r:id="rId137"/>
    <p:sldId id="684" r:id="rId138"/>
    <p:sldId id="685" r:id="rId139"/>
    <p:sldId id="686" r:id="rId140"/>
    <p:sldId id="820" r:id="rId141"/>
    <p:sldId id="687" r:id="rId142"/>
    <p:sldId id="688" r:id="rId143"/>
    <p:sldId id="689" r:id="rId144"/>
    <p:sldId id="690" r:id="rId145"/>
    <p:sldId id="691" r:id="rId146"/>
    <p:sldId id="821" r:id="rId147"/>
    <p:sldId id="692" r:id="rId148"/>
    <p:sldId id="693" r:id="rId149"/>
    <p:sldId id="694" r:id="rId150"/>
    <p:sldId id="695" r:id="rId151"/>
    <p:sldId id="696" r:id="rId152"/>
    <p:sldId id="697" r:id="rId153"/>
    <p:sldId id="698" r:id="rId154"/>
    <p:sldId id="822" r:id="rId155"/>
    <p:sldId id="699" r:id="rId156"/>
    <p:sldId id="700" r:id="rId157"/>
    <p:sldId id="701" r:id="rId158"/>
    <p:sldId id="702" r:id="rId159"/>
    <p:sldId id="703" r:id="rId160"/>
    <p:sldId id="704" r:id="rId161"/>
    <p:sldId id="705" r:id="rId162"/>
    <p:sldId id="706" r:id="rId163"/>
    <p:sldId id="707" r:id="rId164"/>
    <p:sldId id="823" r:id="rId165"/>
    <p:sldId id="708" r:id="rId166"/>
    <p:sldId id="709" r:id="rId167"/>
    <p:sldId id="710" r:id="rId168"/>
    <p:sldId id="711" r:id="rId169"/>
    <p:sldId id="712" r:id="rId170"/>
    <p:sldId id="713" r:id="rId171"/>
    <p:sldId id="714" r:id="rId172"/>
    <p:sldId id="715" r:id="rId173"/>
    <p:sldId id="716" r:id="rId174"/>
    <p:sldId id="717" r:id="rId175"/>
    <p:sldId id="718" r:id="rId176"/>
    <p:sldId id="719" r:id="rId177"/>
    <p:sldId id="824" r:id="rId178"/>
    <p:sldId id="720" r:id="rId179"/>
    <p:sldId id="721" r:id="rId180"/>
    <p:sldId id="722" r:id="rId181"/>
    <p:sldId id="723" r:id="rId182"/>
    <p:sldId id="724" r:id="rId183"/>
    <p:sldId id="725" r:id="rId184"/>
    <p:sldId id="726" r:id="rId185"/>
    <p:sldId id="727" r:id="rId186"/>
    <p:sldId id="728" r:id="rId187"/>
    <p:sldId id="729" r:id="rId188"/>
    <p:sldId id="730" r:id="rId189"/>
    <p:sldId id="731" r:id="rId190"/>
    <p:sldId id="732" r:id="rId191"/>
    <p:sldId id="733" r:id="rId192"/>
    <p:sldId id="734" r:id="rId193"/>
    <p:sldId id="735" r:id="rId194"/>
    <p:sldId id="736" r:id="rId195"/>
    <p:sldId id="737" r:id="rId196"/>
    <p:sldId id="738" r:id="rId197"/>
    <p:sldId id="739" r:id="rId198"/>
    <p:sldId id="740" r:id="rId199"/>
    <p:sldId id="741" r:id="rId200"/>
    <p:sldId id="742" r:id="rId201"/>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4162" autoAdjust="0"/>
  </p:normalViewPr>
  <p:slideViewPr>
    <p:cSldViewPr snapToGrid="0">
      <p:cViewPr varScale="1">
        <p:scale>
          <a:sx n="106" d="100"/>
          <a:sy n="106" d="100"/>
        </p:scale>
        <p:origin x="804" y="108"/>
      </p:cViewPr>
      <p:guideLst/>
    </p:cSldViewPr>
  </p:slideViewPr>
  <p:outlineViewPr>
    <p:cViewPr>
      <p:scale>
        <a:sx n="33" d="100"/>
        <a:sy n="33" d="100"/>
      </p:scale>
      <p:origin x="0" y="-2118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 r:id="rId70" collapse="1"/>
      <p:sld r:id="rId71" collapse="1"/>
      <p:sld r:id="rId72" collapse="1"/>
      <p:sld r:id="rId73" collapse="1"/>
      <p:sld r:id="rId74" collapse="1"/>
      <p:sld r:id="rId75" collapse="1"/>
      <p:sld r:id="rId76" collapse="1"/>
      <p:sld r:id="rId77" collapse="1"/>
      <p:sld r:id="rId78" collapse="1"/>
      <p:sld r:id="rId79" collapse="1"/>
      <p:sld r:id="rId80" collapse="1"/>
      <p:sld r:id="rId81" collapse="1"/>
      <p:sld r:id="rId82" collapse="1"/>
      <p:sld r:id="rId83" collapse="1"/>
      <p:sld r:id="rId84" collapse="1"/>
      <p:sld r:id="rId85" collapse="1"/>
      <p:sld r:id="rId86" collapse="1"/>
      <p:sld r:id="rId87" collapse="1"/>
      <p:sld r:id="rId88" collapse="1"/>
      <p:sld r:id="rId89" collapse="1"/>
      <p:sld r:id="rId90" collapse="1"/>
      <p:sld r:id="rId91" collapse="1"/>
      <p:sld r:id="rId92" collapse="1"/>
      <p:sld r:id="rId93" collapse="1"/>
      <p:sld r:id="rId94" collapse="1"/>
      <p:sld r:id="rId95" collapse="1"/>
      <p:sld r:id="rId96" collapse="1"/>
      <p:sld r:id="rId97" collapse="1"/>
      <p:sld r:id="rId98" collapse="1"/>
      <p:sld r:id="rId99" collapse="1"/>
      <p:sld r:id="rId100" collapse="1"/>
      <p:sld r:id="rId101" collapse="1"/>
      <p:sld r:id="rId102" collapse="1"/>
      <p:sld r:id="rId103" collapse="1"/>
      <p:sld r:id="rId104" collapse="1"/>
      <p:sld r:id="rId105" collapse="1"/>
      <p:sld r:id="rId106" collapse="1"/>
      <p:sld r:id="rId107" collapse="1"/>
      <p:sld r:id="rId108" collapse="1"/>
      <p:sld r:id="rId109" collapse="1"/>
      <p:sld r:id="rId110" collapse="1"/>
      <p:sld r:id="rId111" collapse="1"/>
      <p:sld r:id="rId112" collapse="1"/>
      <p:sld r:id="rId113" collapse="1"/>
      <p:sld r:id="rId114" collapse="1"/>
      <p:sld r:id="rId115" collapse="1"/>
      <p:sld r:id="rId116" collapse="1"/>
      <p:sld r:id="rId117" collapse="1"/>
      <p:sld r:id="rId118" collapse="1"/>
      <p:sld r:id="rId119" collapse="1"/>
      <p:sld r:id="rId120" collapse="1"/>
      <p:sld r:id="rId121" collapse="1"/>
      <p:sld r:id="rId122" collapse="1"/>
      <p:sld r:id="rId123" collapse="1"/>
      <p:sld r:id="rId124" collapse="1"/>
      <p:sld r:id="rId125" collapse="1"/>
      <p:sld r:id="rId126" collapse="1"/>
      <p:sld r:id="rId127" collapse="1"/>
      <p:sld r:id="rId128" collapse="1"/>
      <p:sld r:id="rId129" collapse="1"/>
      <p:sld r:id="rId130" collapse="1"/>
      <p:sld r:id="rId131" collapse="1"/>
      <p:sld r:id="rId132" collapse="1"/>
      <p:sld r:id="rId133" collapse="1"/>
      <p:sld r:id="rId134" collapse="1"/>
      <p:sld r:id="rId135" collapse="1"/>
      <p:sld r:id="rId136" collapse="1"/>
      <p:sld r:id="rId137" collapse="1"/>
      <p:sld r:id="rId138" collapse="1"/>
      <p:sld r:id="rId139" collapse="1"/>
      <p:sld r:id="rId140" collapse="1"/>
      <p:sld r:id="rId141" collapse="1"/>
      <p:sld r:id="rId142" collapse="1"/>
      <p:sld r:id="rId143" collapse="1"/>
      <p:sld r:id="rId144" collapse="1"/>
      <p:sld r:id="rId145" collapse="1"/>
      <p:sld r:id="rId146" collapse="1"/>
      <p:sld r:id="rId147" collapse="1"/>
      <p:sld r:id="rId148" collapse="1"/>
      <p:sld r:id="rId149" collapse="1"/>
      <p:sld r:id="rId150" collapse="1"/>
      <p:sld r:id="rId151" collapse="1"/>
      <p:sld r:id="rId152" collapse="1"/>
      <p:sld r:id="rId153" collapse="1"/>
      <p:sld r:id="rId154" collapse="1"/>
      <p:sld r:id="rId155" collapse="1"/>
      <p:sld r:id="rId156" collapse="1"/>
      <p:sld r:id="rId157" collapse="1"/>
      <p:sld r:id="rId158" collapse="1"/>
      <p:sld r:id="rId159" collapse="1"/>
      <p:sld r:id="rId160" collapse="1"/>
      <p:sld r:id="rId161" collapse="1"/>
      <p:sld r:id="rId162" collapse="1"/>
      <p:sld r:id="rId163" collapse="1"/>
      <p:sld r:id="rId164" collapse="1"/>
      <p:sld r:id="rId165" collapse="1"/>
      <p:sld r:id="rId166" collapse="1"/>
      <p:sld r:id="rId167" collapse="1"/>
      <p:sld r:id="rId168" collapse="1"/>
      <p:sld r:id="rId169" collapse="1"/>
      <p:sld r:id="rId170" collapse="1"/>
      <p:sld r:id="rId171" collapse="1"/>
      <p:sld r:id="rId172" collapse="1"/>
      <p:sld r:id="rId173" collapse="1"/>
      <p:sld r:id="rId174" collapse="1"/>
      <p:sld r:id="rId175" collapse="1"/>
      <p:sld r:id="rId176" collapse="1"/>
      <p:sld r:id="rId177" collapse="1"/>
      <p:sld r:id="rId178" collapse="1"/>
      <p:sld r:id="rId179" collapse="1"/>
      <p:sld r:id="rId180" collapse="1"/>
      <p:sld r:id="rId181" collapse="1"/>
      <p:sld r:id="rId182" collapse="1"/>
      <p:sld r:id="rId183"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microsoft.com/office/2016/11/relationships/changesInfo" Target="changesInfos/changesInfo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notesMaster" Target="notesMasters/notesMaster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117" Type="http://schemas.openxmlformats.org/officeDocument/2006/relationships/slide" Target="slides/slide128.xml"/><Relationship Id="rId21" Type="http://schemas.openxmlformats.org/officeDocument/2006/relationships/slide" Target="slides/slide25.xml"/><Relationship Id="rId42" Type="http://schemas.openxmlformats.org/officeDocument/2006/relationships/slide" Target="slides/slide48.xml"/><Relationship Id="rId63" Type="http://schemas.openxmlformats.org/officeDocument/2006/relationships/slide" Target="slides/slide72.xml"/><Relationship Id="rId84" Type="http://schemas.openxmlformats.org/officeDocument/2006/relationships/slide" Target="slides/slide93.xml"/><Relationship Id="rId138" Type="http://schemas.openxmlformats.org/officeDocument/2006/relationships/slide" Target="slides/slide152.xml"/><Relationship Id="rId159" Type="http://schemas.openxmlformats.org/officeDocument/2006/relationships/slide" Target="slides/slide175.xml"/><Relationship Id="rId170" Type="http://schemas.openxmlformats.org/officeDocument/2006/relationships/slide" Target="slides/slide187.xml"/><Relationship Id="rId107" Type="http://schemas.openxmlformats.org/officeDocument/2006/relationships/slide" Target="slides/slide117.xml"/><Relationship Id="rId11" Type="http://schemas.openxmlformats.org/officeDocument/2006/relationships/slide" Target="slides/slide13.xml"/><Relationship Id="rId32" Type="http://schemas.openxmlformats.org/officeDocument/2006/relationships/slide" Target="slides/slide37.xml"/><Relationship Id="rId53" Type="http://schemas.openxmlformats.org/officeDocument/2006/relationships/slide" Target="slides/slide62.xml"/><Relationship Id="rId74" Type="http://schemas.openxmlformats.org/officeDocument/2006/relationships/slide" Target="slides/slide83.xml"/><Relationship Id="rId128" Type="http://schemas.openxmlformats.org/officeDocument/2006/relationships/slide" Target="slides/slide141.xml"/><Relationship Id="rId149" Type="http://schemas.openxmlformats.org/officeDocument/2006/relationships/slide" Target="slides/slide165.xml"/><Relationship Id="rId5" Type="http://schemas.openxmlformats.org/officeDocument/2006/relationships/slide" Target="slides/slide7.xml"/><Relationship Id="rId95" Type="http://schemas.openxmlformats.org/officeDocument/2006/relationships/slide" Target="slides/slide105.xml"/><Relationship Id="rId160" Type="http://schemas.openxmlformats.org/officeDocument/2006/relationships/slide" Target="slides/slide176.xml"/><Relationship Id="rId181" Type="http://schemas.openxmlformats.org/officeDocument/2006/relationships/slide" Target="slides/slide198.xml"/><Relationship Id="rId22" Type="http://schemas.openxmlformats.org/officeDocument/2006/relationships/slide" Target="slides/slide26.xml"/><Relationship Id="rId43" Type="http://schemas.openxmlformats.org/officeDocument/2006/relationships/slide" Target="slides/slide49.xml"/><Relationship Id="rId64" Type="http://schemas.openxmlformats.org/officeDocument/2006/relationships/slide" Target="slides/slide73.xml"/><Relationship Id="rId118" Type="http://schemas.openxmlformats.org/officeDocument/2006/relationships/slide" Target="slides/slide129.xml"/><Relationship Id="rId139" Type="http://schemas.openxmlformats.org/officeDocument/2006/relationships/slide" Target="slides/slide153.xml"/><Relationship Id="rId85" Type="http://schemas.openxmlformats.org/officeDocument/2006/relationships/slide" Target="slides/slide94.xml"/><Relationship Id="rId150" Type="http://schemas.openxmlformats.org/officeDocument/2006/relationships/slide" Target="slides/slide166.xml"/><Relationship Id="rId171" Type="http://schemas.openxmlformats.org/officeDocument/2006/relationships/slide" Target="slides/slide188.xml"/><Relationship Id="rId12" Type="http://schemas.openxmlformats.org/officeDocument/2006/relationships/slide" Target="slides/slide15.xml"/><Relationship Id="rId33" Type="http://schemas.openxmlformats.org/officeDocument/2006/relationships/slide" Target="slides/slide38.xml"/><Relationship Id="rId108" Type="http://schemas.openxmlformats.org/officeDocument/2006/relationships/slide" Target="slides/slide118.xml"/><Relationship Id="rId129" Type="http://schemas.openxmlformats.org/officeDocument/2006/relationships/slide" Target="slides/slide142.xml"/><Relationship Id="rId54" Type="http://schemas.openxmlformats.org/officeDocument/2006/relationships/slide" Target="slides/slide63.xml"/><Relationship Id="rId75" Type="http://schemas.openxmlformats.org/officeDocument/2006/relationships/slide" Target="slides/slide84.xml"/><Relationship Id="rId96" Type="http://schemas.openxmlformats.org/officeDocument/2006/relationships/slide" Target="slides/slide106.xml"/><Relationship Id="rId140" Type="http://schemas.openxmlformats.org/officeDocument/2006/relationships/slide" Target="slides/slide155.xml"/><Relationship Id="rId161" Type="http://schemas.openxmlformats.org/officeDocument/2006/relationships/slide" Target="slides/slide178.xml"/><Relationship Id="rId182" Type="http://schemas.openxmlformats.org/officeDocument/2006/relationships/slide" Target="slides/slide199.xml"/><Relationship Id="rId6" Type="http://schemas.openxmlformats.org/officeDocument/2006/relationships/slide" Target="slides/slide8.xml"/><Relationship Id="rId23" Type="http://schemas.openxmlformats.org/officeDocument/2006/relationships/slide" Target="slides/slide27.xml"/><Relationship Id="rId119" Type="http://schemas.openxmlformats.org/officeDocument/2006/relationships/slide" Target="slides/slide130.xml"/><Relationship Id="rId44" Type="http://schemas.openxmlformats.org/officeDocument/2006/relationships/slide" Target="slides/slide51.xml"/><Relationship Id="rId60" Type="http://schemas.openxmlformats.org/officeDocument/2006/relationships/slide" Target="slides/slide69.xml"/><Relationship Id="rId65" Type="http://schemas.openxmlformats.org/officeDocument/2006/relationships/slide" Target="slides/slide74.xml"/><Relationship Id="rId81" Type="http://schemas.openxmlformats.org/officeDocument/2006/relationships/slide" Target="slides/slide90.xml"/><Relationship Id="rId86" Type="http://schemas.openxmlformats.org/officeDocument/2006/relationships/slide" Target="slides/slide95.xml"/><Relationship Id="rId130" Type="http://schemas.openxmlformats.org/officeDocument/2006/relationships/slide" Target="slides/slide143.xml"/><Relationship Id="rId135" Type="http://schemas.openxmlformats.org/officeDocument/2006/relationships/slide" Target="slides/slide149.xml"/><Relationship Id="rId151" Type="http://schemas.openxmlformats.org/officeDocument/2006/relationships/slide" Target="slides/slide167.xml"/><Relationship Id="rId156" Type="http://schemas.openxmlformats.org/officeDocument/2006/relationships/slide" Target="slides/slide172.xml"/><Relationship Id="rId177" Type="http://schemas.openxmlformats.org/officeDocument/2006/relationships/slide" Target="slides/slide194.xml"/><Relationship Id="rId172" Type="http://schemas.openxmlformats.org/officeDocument/2006/relationships/slide" Target="slides/slide189.xml"/><Relationship Id="rId13" Type="http://schemas.openxmlformats.org/officeDocument/2006/relationships/slide" Target="slides/slide16.xml"/><Relationship Id="rId18" Type="http://schemas.openxmlformats.org/officeDocument/2006/relationships/slide" Target="slides/slide21.xml"/><Relationship Id="rId39" Type="http://schemas.openxmlformats.org/officeDocument/2006/relationships/slide" Target="slides/slide45.xml"/><Relationship Id="rId109" Type="http://schemas.openxmlformats.org/officeDocument/2006/relationships/slide" Target="slides/slide119.xml"/><Relationship Id="rId34" Type="http://schemas.openxmlformats.org/officeDocument/2006/relationships/slide" Target="slides/slide39.xml"/><Relationship Id="rId50" Type="http://schemas.openxmlformats.org/officeDocument/2006/relationships/slide" Target="slides/slide58.xml"/><Relationship Id="rId55" Type="http://schemas.openxmlformats.org/officeDocument/2006/relationships/slide" Target="slides/slide64.xml"/><Relationship Id="rId76" Type="http://schemas.openxmlformats.org/officeDocument/2006/relationships/slide" Target="slides/slide85.xml"/><Relationship Id="rId97" Type="http://schemas.openxmlformats.org/officeDocument/2006/relationships/slide" Target="slides/slide107.xml"/><Relationship Id="rId104" Type="http://schemas.openxmlformats.org/officeDocument/2006/relationships/slide" Target="slides/slide114.xml"/><Relationship Id="rId120" Type="http://schemas.openxmlformats.org/officeDocument/2006/relationships/slide" Target="slides/slide132.xml"/><Relationship Id="rId125" Type="http://schemas.openxmlformats.org/officeDocument/2006/relationships/slide" Target="slides/slide137.xml"/><Relationship Id="rId141" Type="http://schemas.openxmlformats.org/officeDocument/2006/relationships/slide" Target="slides/slide156.xml"/><Relationship Id="rId146" Type="http://schemas.openxmlformats.org/officeDocument/2006/relationships/slide" Target="slides/slide161.xml"/><Relationship Id="rId167" Type="http://schemas.openxmlformats.org/officeDocument/2006/relationships/slide" Target="slides/slide184.xml"/><Relationship Id="rId7" Type="http://schemas.openxmlformats.org/officeDocument/2006/relationships/slide" Target="slides/slide9.xml"/><Relationship Id="rId71" Type="http://schemas.openxmlformats.org/officeDocument/2006/relationships/slide" Target="slides/slide80.xml"/><Relationship Id="rId92" Type="http://schemas.openxmlformats.org/officeDocument/2006/relationships/slide" Target="slides/slide101.xml"/><Relationship Id="rId162" Type="http://schemas.openxmlformats.org/officeDocument/2006/relationships/slide" Target="slides/slide179.xml"/><Relationship Id="rId183" Type="http://schemas.openxmlformats.org/officeDocument/2006/relationships/slide" Target="slides/slide200.xml"/><Relationship Id="rId2" Type="http://schemas.openxmlformats.org/officeDocument/2006/relationships/slide" Target="slides/slide3.xml"/><Relationship Id="rId29" Type="http://schemas.openxmlformats.org/officeDocument/2006/relationships/slide" Target="slides/slide34.xml"/><Relationship Id="rId24" Type="http://schemas.openxmlformats.org/officeDocument/2006/relationships/slide" Target="slides/slide28.xml"/><Relationship Id="rId40" Type="http://schemas.openxmlformats.org/officeDocument/2006/relationships/slide" Target="slides/slide46.xml"/><Relationship Id="rId45" Type="http://schemas.openxmlformats.org/officeDocument/2006/relationships/slide" Target="slides/slide52.xml"/><Relationship Id="rId66" Type="http://schemas.openxmlformats.org/officeDocument/2006/relationships/slide" Target="slides/slide75.xml"/><Relationship Id="rId87" Type="http://schemas.openxmlformats.org/officeDocument/2006/relationships/slide" Target="slides/slide96.xml"/><Relationship Id="rId110" Type="http://schemas.openxmlformats.org/officeDocument/2006/relationships/slide" Target="slides/slide120.xml"/><Relationship Id="rId115" Type="http://schemas.openxmlformats.org/officeDocument/2006/relationships/slide" Target="slides/slide126.xml"/><Relationship Id="rId131" Type="http://schemas.openxmlformats.org/officeDocument/2006/relationships/slide" Target="slides/slide144.xml"/><Relationship Id="rId136" Type="http://schemas.openxmlformats.org/officeDocument/2006/relationships/slide" Target="slides/slide150.xml"/><Relationship Id="rId157" Type="http://schemas.openxmlformats.org/officeDocument/2006/relationships/slide" Target="slides/slide173.xml"/><Relationship Id="rId178" Type="http://schemas.openxmlformats.org/officeDocument/2006/relationships/slide" Target="slides/slide195.xml"/><Relationship Id="rId61" Type="http://schemas.openxmlformats.org/officeDocument/2006/relationships/slide" Target="slides/slide70.xml"/><Relationship Id="rId82" Type="http://schemas.openxmlformats.org/officeDocument/2006/relationships/slide" Target="slides/slide91.xml"/><Relationship Id="rId152" Type="http://schemas.openxmlformats.org/officeDocument/2006/relationships/slide" Target="slides/slide168.xml"/><Relationship Id="rId173" Type="http://schemas.openxmlformats.org/officeDocument/2006/relationships/slide" Target="slides/slide190.xml"/><Relationship Id="rId19" Type="http://schemas.openxmlformats.org/officeDocument/2006/relationships/slide" Target="slides/slide22.xml"/><Relationship Id="rId14" Type="http://schemas.openxmlformats.org/officeDocument/2006/relationships/slide" Target="slides/slide17.xml"/><Relationship Id="rId30" Type="http://schemas.openxmlformats.org/officeDocument/2006/relationships/slide" Target="slides/slide35.xml"/><Relationship Id="rId35" Type="http://schemas.openxmlformats.org/officeDocument/2006/relationships/slide" Target="slides/slide40.xml"/><Relationship Id="rId56" Type="http://schemas.openxmlformats.org/officeDocument/2006/relationships/slide" Target="slides/slide65.xml"/><Relationship Id="rId77" Type="http://schemas.openxmlformats.org/officeDocument/2006/relationships/slide" Target="slides/slide86.xml"/><Relationship Id="rId100" Type="http://schemas.openxmlformats.org/officeDocument/2006/relationships/slide" Target="slides/slide110.xml"/><Relationship Id="rId105" Type="http://schemas.openxmlformats.org/officeDocument/2006/relationships/slide" Target="slides/slide115.xml"/><Relationship Id="rId126" Type="http://schemas.openxmlformats.org/officeDocument/2006/relationships/slide" Target="slides/slide138.xml"/><Relationship Id="rId147" Type="http://schemas.openxmlformats.org/officeDocument/2006/relationships/slide" Target="slides/slide162.xml"/><Relationship Id="rId168" Type="http://schemas.openxmlformats.org/officeDocument/2006/relationships/slide" Target="slides/slide185.xml"/><Relationship Id="rId8" Type="http://schemas.openxmlformats.org/officeDocument/2006/relationships/slide" Target="slides/slide10.xml"/><Relationship Id="rId51" Type="http://schemas.openxmlformats.org/officeDocument/2006/relationships/slide" Target="slides/slide59.xml"/><Relationship Id="rId72" Type="http://schemas.openxmlformats.org/officeDocument/2006/relationships/slide" Target="slides/slide81.xml"/><Relationship Id="rId93" Type="http://schemas.openxmlformats.org/officeDocument/2006/relationships/slide" Target="slides/slide103.xml"/><Relationship Id="rId98" Type="http://schemas.openxmlformats.org/officeDocument/2006/relationships/slide" Target="slides/slide108.xml"/><Relationship Id="rId121" Type="http://schemas.openxmlformats.org/officeDocument/2006/relationships/slide" Target="slides/slide133.xml"/><Relationship Id="rId142" Type="http://schemas.openxmlformats.org/officeDocument/2006/relationships/slide" Target="slides/slide157.xml"/><Relationship Id="rId163" Type="http://schemas.openxmlformats.org/officeDocument/2006/relationships/slide" Target="slides/slide180.xml"/><Relationship Id="rId3" Type="http://schemas.openxmlformats.org/officeDocument/2006/relationships/slide" Target="slides/slide4.xml"/><Relationship Id="rId25" Type="http://schemas.openxmlformats.org/officeDocument/2006/relationships/slide" Target="slides/slide29.xml"/><Relationship Id="rId46" Type="http://schemas.openxmlformats.org/officeDocument/2006/relationships/slide" Target="slides/slide53.xml"/><Relationship Id="rId67" Type="http://schemas.openxmlformats.org/officeDocument/2006/relationships/slide" Target="slides/slide76.xml"/><Relationship Id="rId116" Type="http://schemas.openxmlformats.org/officeDocument/2006/relationships/slide" Target="slides/slide127.xml"/><Relationship Id="rId137" Type="http://schemas.openxmlformats.org/officeDocument/2006/relationships/slide" Target="slides/slide151.xml"/><Relationship Id="rId158" Type="http://schemas.openxmlformats.org/officeDocument/2006/relationships/slide" Target="slides/slide174.xml"/><Relationship Id="rId20" Type="http://schemas.openxmlformats.org/officeDocument/2006/relationships/slide" Target="slides/slide23.xml"/><Relationship Id="rId41" Type="http://schemas.openxmlformats.org/officeDocument/2006/relationships/slide" Target="slides/slide47.xml"/><Relationship Id="rId62" Type="http://schemas.openxmlformats.org/officeDocument/2006/relationships/slide" Target="slides/slide71.xml"/><Relationship Id="rId83" Type="http://schemas.openxmlformats.org/officeDocument/2006/relationships/slide" Target="slides/slide92.xml"/><Relationship Id="rId88" Type="http://schemas.openxmlformats.org/officeDocument/2006/relationships/slide" Target="slides/slide97.xml"/><Relationship Id="rId111" Type="http://schemas.openxmlformats.org/officeDocument/2006/relationships/slide" Target="slides/slide121.xml"/><Relationship Id="rId132" Type="http://schemas.openxmlformats.org/officeDocument/2006/relationships/slide" Target="slides/slide145.xml"/><Relationship Id="rId153" Type="http://schemas.openxmlformats.org/officeDocument/2006/relationships/slide" Target="slides/slide169.xml"/><Relationship Id="rId174" Type="http://schemas.openxmlformats.org/officeDocument/2006/relationships/slide" Target="slides/slide191.xml"/><Relationship Id="rId179" Type="http://schemas.openxmlformats.org/officeDocument/2006/relationships/slide" Target="slides/slide196.xml"/><Relationship Id="rId15" Type="http://schemas.openxmlformats.org/officeDocument/2006/relationships/slide" Target="slides/slide18.xml"/><Relationship Id="rId36" Type="http://schemas.openxmlformats.org/officeDocument/2006/relationships/slide" Target="slides/slide41.xml"/><Relationship Id="rId57" Type="http://schemas.openxmlformats.org/officeDocument/2006/relationships/slide" Target="slides/slide66.xml"/><Relationship Id="rId106" Type="http://schemas.openxmlformats.org/officeDocument/2006/relationships/slide" Target="slides/slide116.xml"/><Relationship Id="rId127" Type="http://schemas.openxmlformats.org/officeDocument/2006/relationships/slide" Target="slides/slide139.xml"/><Relationship Id="rId10" Type="http://schemas.openxmlformats.org/officeDocument/2006/relationships/slide" Target="slides/slide12.xml"/><Relationship Id="rId31" Type="http://schemas.openxmlformats.org/officeDocument/2006/relationships/slide" Target="slides/slide36.xml"/><Relationship Id="rId52" Type="http://schemas.openxmlformats.org/officeDocument/2006/relationships/slide" Target="slides/slide60.xml"/><Relationship Id="rId73" Type="http://schemas.openxmlformats.org/officeDocument/2006/relationships/slide" Target="slides/slide82.xml"/><Relationship Id="rId78" Type="http://schemas.openxmlformats.org/officeDocument/2006/relationships/slide" Target="slides/slide87.xml"/><Relationship Id="rId94" Type="http://schemas.openxmlformats.org/officeDocument/2006/relationships/slide" Target="slides/slide104.xml"/><Relationship Id="rId99" Type="http://schemas.openxmlformats.org/officeDocument/2006/relationships/slide" Target="slides/slide109.xml"/><Relationship Id="rId101" Type="http://schemas.openxmlformats.org/officeDocument/2006/relationships/slide" Target="slides/slide111.xml"/><Relationship Id="rId122" Type="http://schemas.openxmlformats.org/officeDocument/2006/relationships/slide" Target="slides/slide134.xml"/><Relationship Id="rId143" Type="http://schemas.openxmlformats.org/officeDocument/2006/relationships/slide" Target="slides/slide158.xml"/><Relationship Id="rId148" Type="http://schemas.openxmlformats.org/officeDocument/2006/relationships/slide" Target="slides/slide163.xml"/><Relationship Id="rId164" Type="http://schemas.openxmlformats.org/officeDocument/2006/relationships/slide" Target="slides/slide181.xml"/><Relationship Id="rId169" Type="http://schemas.openxmlformats.org/officeDocument/2006/relationships/slide" Target="slides/slide186.xml"/><Relationship Id="rId4" Type="http://schemas.openxmlformats.org/officeDocument/2006/relationships/slide" Target="slides/slide5.xml"/><Relationship Id="rId9" Type="http://schemas.openxmlformats.org/officeDocument/2006/relationships/slide" Target="slides/slide11.xml"/><Relationship Id="rId180" Type="http://schemas.openxmlformats.org/officeDocument/2006/relationships/slide" Target="slides/slide197.xml"/><Relationship Id="rId26" Type="http://schemas.openxmlformats.org/officeDocument/2006/relationships/slide" Target="slides/slide30.xml"/><Relationship Id="rId47" Type="http://schemas.openxmlformats.org/officeDocument/2006/relationships/slide" Target="slides/slide54.xml"/><Relationship Id="rId68" Type="http://schemas.openxmlformats.org/officeDocument/2006/relationships/slide" Target="slides/slide77.xml"/><Relationship Id="rId89" Type="http://schemas.openxmlformats.org/officeDocument/2006/relationships/slide" Target="slides/slide98.xml"/><Relationship Id="rId112" Type="http://schemas.openxmlformats.org/officeDocument/2006/relationships/slide" Target="slides/slide122.xml"/><Relationship Id="rId133" Type="http://schemas.openxmlformats.org/officeDocument/2006/relationships/slide" Target="slides/slide147.xml"/><Relationship Id="rId154" Type="http://schemas.openxmlformats.org/officeDocument/2006/relationships/slide" Target="slides/slide170.xml"/><Relationship Id="rId175" Type="http://schemas.openxmlformats.org/officeDocument/2006/relationships/slide" Target="slides/slide192.xml"/><Relationship Id="rId16" Type="http://schemas.openxmlformats.org/officeDocument/2006/relationships/slide" Target="slides/slide19.xml"/><Relationship Id="rId37" Type="http://schemas.openxmlformats.org/officeDocument/2006/relationships/slide" Target="slides/slide43.xml"/><Relationship Id="rId58" Type="http://schemas.openxmlformats.org/officeDocument/2006/relationships/slide" Target="slides/slide67.xml"/><Relationship Id="rId79" Type="http://schemas.openxmlformats.org/officeDocument/2006/relationships/slide" Target="slides/slide88.xml"/><Relationship Id="rId102" Type="http://schemas.openxmlformats.org/officeDocument/2006/relationships/slide" Target="slides/slide112.xml"/><Relationship Id="rId123" Type="http://schemas.openxmlformats.org/officeDocument/2006/relationships/slide" Target="slides/slide135.xml"/><Relationship Id="rId144" Type="http://schemas.openxmlformats.org/officeDocument/2006/relationships/slide" Target="slides/slide159.xml"/><Relationship Id="rId90" Type="http://schemas.openxmlformats.org/officeDocument/2006/relationships/slide" Target="slides/slide99.xml"/><Relationship Id="rId165" Type="http://schemas.openxmlformats.org/officeDocument/2006/relationships/slide" Target="slides/slide182.xml"/><Relationship Id="rId27" Type="http://schemas.openxmlformats.org/officeDocument/2006/relationships/slide" Target="slides/slide31.xml"/><Relationship Id="rId48" Type="http://schemas.openxmlformats.org/officeDocument/2006/relationships/slide" Target="slides/slide56.xml"/><Relationship Id="rId69" Type="http://schemas.openxmlformats.org/officeDocument/2006/relationships/slide" Target="slides/slide78.xml"/><Relationship Id="rId113" Type="http://schemas.openxmlformats.org/officeDocument/2006/relationships/slide" Target="slides/slide123.xml"/><Relationship Id="rId134" Type="http://schemas.openxmlformats.org/officeDocument/2006/relationships/slide" Target="slides/slide148.xml"/><Relationship Id="rId80" Type="http://schemas.openxmlformats.org/officeDocument/2006/relationships/slide" Target="slides/slide89.xml"/><Relationship Id="rId155" Type="http://schemas.openxmlformats.org/officeDocument/2006/relationships/slide" Target="slides/slide171.xml"/><Relationship Id="rId176" Type="http://schemas.openxmlformats.org/officeDocument/2006/relationships/slide" Target="slides/slide193.xml"/><Relationship Id="rId17" Type="http://schemas.openxmlformats.org/officeDocument/2006/relationships/slide" Target="slides/slide20.xml"/><Relationship Id="rId38" Type="http://schemas.openxmlformats.org/officeDocument/2006/relationships/slide" Target="slides/slide44.xml"/><Relationship Id="rId59" Type="http://schemas.openxmlformats.org/officeDocument/2006/relationships/slide" Target="slides/slide68.xml"/><Relationship Id="rId103" Type="http://schemas.openxmlformats.org/officeDocument/2006/relationships/slide" Target="slides/slide113.xml"/><Relationship Id="rId124" Type="http://schemas.openxmlformats.org/officeDocument/2006/relationships/slide" Target="slides/slide136.xml"/><Relationship Id="rId70" Type="http://schemas.openxmlformats.org/officeDocument/2006/relationships/slide" Target="slides/slide79.xml"/><Relationship Id="rId91" Type="http://schemas.openxmlformats.org/officeDocument/2006/relationships/slide" Target="slides/slide100.xml"/><Relationship Id="rId145" Type="http://schemas.openxmlformats.org/officeDocument/2006/relationships/slide" Target="slides/slide160.xml"/><Relationship Id="rId166" Type="http://schemas.openxmlformats.org/officeDocument/2006/relationships/slide" Target="slides/slide183.xml"/><Relationship Id="rId1" Type="http://schemas.openxmlformats.org/officeDocument/2006/relationships/slide" Target="slides/slide2.xml"/><Relationship Id="rId28" Type="http://schemas.openxmlformats.org/officeDocument/2006/relationships/slide" Target="slides/slide33.xml"/><Relationship Id="rId49" Type="http://schemas.openxmlformats.org/officeDocument/2006/relationships/slide" Target="slides/slide57.xml"/><Relationship Id="rId114" Type="http://schemas.openxmlformats.org/officeDocument/2006/relationships/slide" Target="slides/slide1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Masudur Rahman" userId="7b31cda9e9d283c8" providerId="LiveId" clId="{43184651-B0DC-4D55-8232-7877960F6C43}"/>
    <pc:docChg chg="undo custSel delSld modSld modMainMaster">
      <pc:chgData name="Md. Masudur Rahman" userId="7b31cda9e9d283c8" providerId="LiveId" clId="{43184651-B0DC-4D55-8232-7877960F6C43}" dt="2025-01-15T21:04:10.222" v="343"/>
      <pc:docMkLst>
        <pc:docMk/>
      </pc:docMkLst>
      <pc:sldChg chg="modSp del mod">
        <pc:chgData name="Md. Masudur Rahman" userId="7b31cda9e9d283c8" providerId="LiveId" clId="{43184651-B0DC-4D55-8232-7877960F6C43}" dt="2025-01-15T20:44:43.140" v="193" actId="47"/>
        <pc:sldMkLst>
          <pc:docMk/>
          <pc:sldMk cId="2907453170" sldId="256"/>
        </pc:sldMkLst>
        <pc:spChg chg="mod">
          <ac:chgData name="Md. Masudur Rahman" userId="7b31cda9e9d283c8" providerId="LiveId" clId="{43184651-B0DC-4D55-8232-7877960F6C43}" dt="2025-01-15T20:44:28.527" v="190" actId="1076"/>
          <ac:spMkLst>
            <pc:docMk/>
            <pc:sldMk cId="2907453170" sldId="256"/>
            <ac:spMk id="3" creationId="{00000000-0000-0000-0000-000000000000}"/>
          </ac:spMkLst>
        </pc:spChg>
      </pc:sldChg>
      <pc:sldChg chg="modSp mod">
        <pc:chgData name="Md. Masudur Rahman" userId="7b31cda9e9d283c8" providerId="LiveId" clId="{43184651-B0DC-4D55-8232-7877960F6C43}" dt="2025-01-15T21:00:56.441" v="311"/>
        <pc:sldMkLst>
          <pc:docMk/>
          <pc:sldMk cId="3604146736" sldId="257"/>
        </pc:sldMkLst>
        <pc:spChg chg="mod">
          <ac:chgData name="Md. Masudur Rahman" userId="7b31cda9e9d283c8" providerId="LiveId" clId="{43184651-B0DC-4D55-8232-7877960F6C43}" dt="2025-01-15T21:00:56.441" v="311"/>
          <ac:spMkLst>
            <pc:docMk/>
            <pc:sldMk cId="3604146736" sldId="257"/>
            <ac:spMk id="2" creationId="{C8DCD0D0-E08C-2C0F-FB96-39141EB1715F}"/>
          </ac:spMkLst>
        </pc:spChg>
        <pc:spChg chg="mod">
          <ac:chgData name="Md. Masudur Rahman" userId="7b31cda9e9d283c8" providerId="LiveId" clId="{43184651-B0DC-4D55-8232-7877960F6C43}" dt="2025-01-15T21:00:56.441" v="311"/>
          <ac:spMkLst>
            <pc:docMk/>
            <pc:sldMk cId="3604146736" sldId="257"/>
            <ac:spMk id="4" creationId="{D929CFEB-99A5-A8FA-B3C8-70AB51BEC1B2}"/>
          </ac:spMkLst>
        </pc:spChg>
        <pc:spChg chg="mod">
          <ac:chgData name="Md. Masudur Rahman" userId="7b31cda9e9d283c8" providerId="LiveId" clId="{43184651-B0DC-4D55-8232-7877960F6C43}" dt="2025-01-15T21:00:56.441" v="311"/>
          <ac:spMkLst>
            <pc:docMk/>
            <pc:sldMk cId="3604146736" sldId="257"/>
            <ac:spMk id="5" creationId="{C10EB95B-9B5E-3AFC-6791-082598B4667F}"/>
          </ac:spMkLst>
        </pc:spChg>
      </pc:sldChg>
      <pc:sldChg chg="modSp mod">
        <pc:chgData name="Md. Masudur Rahman" userId="7b31cda9e9d283c8" providerId="LiveId" clId="{43184651-B0DC-4D55-8232-7877960F6C43}" dt="2025-01-15T21:00:56.441" v="311"/>
        <pc:sldMkLst>
          <pc:docMk/>
          <pc:sldMk cId="3240695044" sldId="258"/>
        </pc:sldMkLst>
        <pc:spChg chg="mod">
          <ac:chgData name="Md. Masudur Rahman" userId="7b31cda9e9d283c8" providerId="LiveId" clId="{43184651-B0DC-4D55-8232-7877960F6C43}" dt="2025-01-15T21:00:56.441" v="311"/>
          <ac:spMkLst>
            <pc:docMk/>
            <pc:sldMk cId="3240695044" sldId="258"/>
            <ac:spMk id="2" creationId="{4F3A7EA1-A611-7FCB-32C0-9E9B5DBD14EA}"/>
          </ac:spMkLst>
        </pc:spChg>
        <pc:spChg chg="mod">
          <ac:chgData name="Md. Masudur Rahman" userId="7b31cda9e9d283c8" providerId="LiveId" clId="{43184651-B0DC-4D55-8232-7877960F6C43}" dt="2025-01-15T21:00:56.441" v="311"/>
          <ac:spMkLst>
            <pc:docMk/>
            <pc:sldMk cId="3240695044" sldId="258"/>
            <ac:spMk id="3" creationId="{A203392B-4DD8-249A-FC4D-34AB3F6F6972}"/>
          </ac:spMkLst>
        </pc:spChg>
        <pc:spChg chg="mod">
          <ac:chgData name="Md. Masudur Rahman" userId="7b31cda9e9d283c8" providerId="LiveId" clId="{43184651-B0DC-4D55-8232-7877960F6C43}" dt="2025-01-15T21:00:56.441" v="311"/>
          <ac:spMkLst>
            <pc:docMk/>
            <pc:sldMk cId="3240695044" sldId="258"/>
            <ac:spMk id="4" creationId="{57004755-24DC-A6B4-095B-958EB23749E2}"/>
          </ac:spMkLst>
        </pc:spChg>
        <pc:spChg chg="mod">
          <ac:chgData name="Md. Masudur Rahman" userId="7b31cda9e9d283c8" providerId="LiveId" clId="{43184651-B0DC-4D55-8232-7877960F6C43}" dt="2025-01-15T21:00:56.441" v="311"/>
          <ac:spMkLst>
            <pc:docMk/>
            <pc:sldMk cId="3240695044" sldId="258"/>
            <ac:spMk id="5" creationId="{E0410E9F-F48E-4E2C-0435-51D7364D4D58}"/>
          </ac:spMkLst>
        </pc:spChg>
      </pc:sldChg>
      <pc:sldChg chg="modSp mod">
        <pc:chgData name="Md. Masudur Rahman" userId="7b31cda9e9d283c8" providerId="LiveId" clId="{43184651-B0DC-4D55-8232-7877960F6C43}" dt="2025-01-15T21:00:56.441" v="311"/>
        <pc:sldMkLst>
          <pc:docMk/>
          <pc:sldMk cId="2621256914" sldId="259"/>
        </pc:sldMkLst>
        <pc:spChg chg="mod">
          <ac:chgData name="Md. Masudur Rahman" userId="7b31cda9e9d283c8" providerId="LiveId" clId="{43184651-B0DC-4D55-8232-7877960F6C43}" dt="2025-01-15T20:47:06.292" v="212" actId="1076"/>
          <ac:spMkLst>
            <pc:docMk/>
            <pc:sldMk cId="2621256914" sldId="259"/>
            <ac:spMk id="2" creationId="{342C3B2B-84FD-DD3A-7200-B2CA1ED74C45}"/>
          </ac:spMkLst>
        </pc:spChg>
        <pc:spChg chg="mod">
          <ac:chgData name="Md. Masudur Rahman" userId="7b31cda9e9d283c8" providerId="LiveId" clId="{43184651-B0DC-4D55-8232-7877960F6C43}" dt="2025-01-15T21:00:56.441" v="311"/>
          <ac:spMkLst>
            <pc:docMk/>
            <pc:sldMk cId="2621256914" sldId="259"/>
            <ac:spMk id="3" creationId="{5E85DD4A-1F90-4B68-E6C0-3EE786F39752}"/>
          </ac:spMkLst>
        </pc:spChg>
        <pc:spChg chg="mod">
          <ac:chgData name="Md. Masudur Rahman" userId="7b31cda9e9d283c8" providerId="LiveId" clId="{43184651-B0DC-4D55-8232-7877960F6C43}" dt="2025-01-15T21:00:56.441" v="311"/>
          <ac:spMkLst>
            <pc:docMk/>
            <pc:sldMk cId="2621256914" sldId="259"/>
            <ac:spMk id="4" creationId="{17A84C65-F606-E7E0-646D-0B7352E5E690}"/>
          </ac:spMkLst>
        </pc:spChg>
        <pc:picChg chg="mod">
          <ac:chgData name="Md. Masudur Rahman" userId="7b31cda9e9d283c8" providerId="LiveId" clId="{43184651-B0DC-4D55-8232-7877960F6C43}" dt="2025-01-15T20:46:53.644" v="210" actId="1076"/>
          <ac:picMkLst>
            <pc:docMk/>
            <pc:sldMk cId="2621256914" sldId="259"/>
            <ac:picMk id="6" creationId="{6AB62283-996A-171A-579E-C5492154D081}"/>
          </ac:picMkLst>
        </pc:picChg>
      </pc:sldChg>
      <pc:sldChg chg="modSp mod">
        <pc:chgData name="Md. Masudur Rahman" userId="7b31cda9e9d283c8" providerId="LiveId" clId="{43184651-B0DC-4D55-8232-7877960F6C43}" dt="2025-01-15T21:00:56.441" v="311"/>
        <pc:sldMkLst>
          <pc:docMk/>
          <pc:sldMk cId="1163272918" sldId="260"/>
        </pc:sldMkLst>
        <pc:spChg chg="mod">
          <ac:chgData name="Md. Masudur Rahman" userId="7b31cda9e9d283c8" providerId="LiveId" clId="{43184651-B0DC-4D55-8232-7877960F6C43}" dt="2025-01-15T20:47:31.245" v="217" actId="1076"/>
          <ac:spMkLst>
            <pc:docMk/>
            <pc:sldMk cId="1163272918" sldId="260"/>
            <ac:spMk id="2" creationId="{3BAAD573-B451-0A75-B5A2-BD1D75952DA2}"/>
          </ac:spMkLst>
        </pc:spChg>
        <pc:spChg chg="mod">
          <ac:chgData name="Md. Masudur Rahman" userId="7b31cda9e9d283c8" providerId="LiveId" clId="{43184651-B0DC-4D55-8232-7877960F6C43}" dt="2025-01-15T21:00:56.441" v="311"/>
          <ac:spMkLst>
            <pc:docMk/>
            <pc:sldMk cId="1163272918" sldId="260"/>
            <ac:spMk id="3" creationId="{75542E70-71B8-2248-2F8A-B8607A48F62B}"/>
          </ac:spMkLst>
        </pc:spChg>
        <pc:spChg chg="mod">
          <ac:chgData name="Md. Masudur Rahman" userId="7b31cda9e9d283c8" providerId="LiveId" clId="{43184651-B0DC-4D55-8232-7877960F6C43}" dt="2025-01-15T21:00:56.441" v="311"/>
          <ac:spMkLst>
            <pc:docMk/>
            <pc:sldMk cId="1163272918" sldId="260"/>
            <ac:spMk id="4" creationId="{4308F50F-88FB-3EA3-03BA-9477EE3D31AC}"/>
          </ac:spMkLst>
        </pc:spChg>
      </pc:sldChg>
      <pc:sldChg chg="modSp">
        <pc:chgData name="Md. Masudur Rahman" userId="7b31cda9e9d283c8" providerId="LiveId" clId="{43184651-B0DC-4D55-8232-7877960F6C43}" dt="2025-01-15T21:00:56.441" v="311"/>
        <pc:sldMkLst>
          <pc:docMk/>
          <pc:sldMk cId="828127118" sldId="261"/>
        </pc:sldMkLst>
        <pc:spChg chg="mod">
          <ac:chgData name="Md. Masudur Rahman" userId="7b31cda9e9d283c8" providerId="LiveId" clId="{43184651-B0DC-4D55-8232-7877960F6C43}" dt="2025-01-15T21:00:56.441" v="311"/>
          <ac:spMkLst>
            <pc:docMk/>
            <pc:sldMk cId="828127118" sldId="261"/>
            <ac:spMk id="2" creationId="{3754E73E-6DA7-E5AD-0ACA-3D3D0E2018D2}"/>
          </ac:spMkLst>
        </pc:spChg>
        <pc:spChg chg="mod">
          <ac:chgData name="Md. Masudur Rahman" userId="7b31cda9e9d283c8" providerId="LiveId" clId="{43184651-B0DC-4D55-8232-7877960F6C43}" dt="2025-01-15T21:00:56.441" v="311"/>
          <ac:spMkLst>
            <pc:docMk/>
            <pc:sldMk cId="828127118" sldId="261"/>
            <ac:spMk id="4" creationId="{0F871EDF-DF22-B668-C6BB-E26097CF88F8}"/>
          </ac:spMkLst>
        </pc:spChg>
        <pc:spChg chg="mod">
          <ac:chgData name="Md. Masudur Rahman" userId="7b31cda9e9d283c8" providerId="LiveId" clId="{43184651-B0DC-4D55-8232-7877960F6C43}" dt="2025-01-15T21:00:56.441" v="311"/>
          <ac:spMkLst>
            <pc:docMk/>
            <pc:sldMk cId="828127118" sldId="261"/>
            <ac:spMk id="5" creationId="{3433AF90-97E5-0475-BF56-224C1B83E186}"/>
          </ac:spMkLst>
        </pc:spChg>
      </pc:sldChg>
      <pc:sldChg chg="modSp">
        <pc:chgData name="Md. Masudur Rahman" userId="7b31cda9e9d283c8" providerId="LiveId" clId="{43184651-B0DC-4D55-8232-7877960F6C43}" dt="2025-01-15T21:00:56.441" v="311"/>
        <pc:sldMkLst>
          <pc:docMk/>
          <pc:sldMk cId="2100458909" sldId="262"/>
        </pc:sldMkLst>
        <pc:spChg chg="mod">
          <ac:chgData name="Md. Masudur Rahman" userId="7b31cda9e9d283c8" providerId="LiveId" clId="{43184651-B0DC-4D55-8232-7877960F6C43}" dt="2025-01-15T21:00:56.441" v="311"/>
          <ac:spMkLst>
            <pc:docMk/>
            <pc:sldMk cId="2100458909" sldId="262"/>
            <ac:spMk id="2" creationId="{EBCF1ED8-BFBE-AAE3-AC01-8F2FA1F4E0C1}"/>
          </ac:spMkLst>
        </pc:spChg>
        <pc:spChg chg="mod">
          <ac:chgData name="Md. Masudur Rahman" userId="7b31cda9e9d283c8" providerId="LiveId" clId="{43184651-B0DC-4D55-8232-7877960F6C43}" dt="2025-01-15T21:00:56.441" v="311"/>
          <ac:spMkLst>
            <pc:docMk/>
            <pc:sldMk cId="2100458909" sldId="262"/>
            <ac:spMk id="3" creationId="{C2EE5527-94D4-C4B4-0625-365F03E173BC}"/>
          </ac:spMkLst>
        </pc:spChg>
        <pc:spChg chg="mod">
          <ac:chgData name="Md. Masudur Rahman" userId="7b31cda9e9d283c8" providerId="LiveId" clId="{43184651-B0DC-4D55-8232-7877960F6C43}" dt="2025-01-15T21:00:56.441" v="311"/>
          <ac:spMkLst>
            <pc:docMk/>
            <pc:sldMk cId="2100458909" sldId="262"/>
            <ac:spMk id="4" creationId="{165AFEEE-5EAC-DF0B-F3A6-3ADE95714181}"/>
          </ac:spMkLst>
        </pc:spChg>
        <pc:spChg chg="mod">
          <ac:chgData name="Md. Masudur Rahman" userId="7b31cda9e9d283c8" providerId="LiveId" clId="{43184651-B0DC-4D55-8232-7877960F6C43}" dt="2025-01-15T21:00:56.441" v="311"/>
          <ac:spMkLst>
            <pc:docMk/>
            <pc:sldMk cId="2100458909" sldId="262"/>
            <ac:spMk id="5" creationId="{5F805EF9-EE6B-A0A3-AD27-D6AAB638B58D}"/>
          </ac:spMkLst>
        </pc:spChg>
      </pc:sldChg>
      <pc:sldChg chg="modSp">
        <pc:chgData name="Md. Masudur Rahman" userId="7b31cda9e9d283c8" providerId="LiveId" clId="{43184651-B0DC-4D55-8232-7877960F6C43}" dt="2025-01-15T21:00:56.441" v="311"/>
        <pc:sldMkLst>
          <pc:docMk/>
          <pc:sldMk cId="2201401712" sldId="263"/>
        </pc:sldMkLst>
        <pc:spChg chg="mod">
          <ac:chgData name="Md. Masudur Rahman" userId="7b31cda9e9d283c8" providerId="LiveId" clId="{43184651-B0DC-4D55-8232-7877960F6C43}" dt="2025-01-15T21:00:56.441" v="311"/>
          <ac:spMkLst>
            <pc:docMk/>
            <pc:sldMk cId="2201401712" sldId="263"/>
            <ac:spMk id="2" creationId="{074A3DAA-9DC8-21BD-F1DD-D93B15B33A4C}"/>
          </ac:spMkLst>
        </pc:spChg>
        <pc:spChg chg="mod">
          <ac:chgData name="Md. Masudur Rahman" userId="7b31cda9e9d283c8" providerId="LiveId" clId="{43184651-B0DC-4D55-8232-7877960F6C43}" dt="2025-01-15T21:00:56.441" v="311"/>
          <ac:spMkLst>
            <pc:docMk/>
            <pc:sldMk cId="2201401712" sldId="263"/>
            <ac:spMk id="10" creationId="{2A5309E0-44A0-03F2-DCB6-4D34013B5388}"/>
          </ac:spMkLst>
        </pc:spChg>
        <pc:spChg chg="mod">
          <ac:chgData name="Md. Masudur Rahman" userId="7b31cda9e9d283c8" providerId="LiveId" clId="{43184651-B0DC-4D55-8232-7877960F6C43}" dt="2025-01-15T21:00:56.441" v="311"/>
          <ac:spMkLst>
            <pc:docMk/>
            <pc:sldMk cId="2201401712" sldId="263"/>
            <ac:spMk id="11" creationId="{B6E281C9-11F7-0DF1-B07A-20BF39A4F070}"/>
          </ac:spMkLst>
        </pc:spChg>
      </pc:sldChg>
      <pc:sldChg chg="modSp mod">
        <pc:chgData name="Md. Masudur Rahman" userId="7b31cda9e9d283c8" providerId="LiveId" clId="{43184651-B0DC-4D55-8232-7877960F6C43}" dt="2025-01-15T21:00:56.441" v="311"/>
        <pc:sldMkLst>
          <pc:docMk/>
          <pc:sldMk cId="4133707965" sldId="264"/>
        </pc:sldMkLst>
        <pc:spChg chg="mod">
          <ac:chgData name="Md. Masudur Rahman" userId="7b31cda9e9d283c8" providerId="LiveId" clId="{43184651-B0DC-4D55-8232-7877960F6C43}" dt="2025-01-15T20:42:41.008" v="166" actId="27636"/>
          <ac:spMkLst>
            <pc:docMk/>
            <pc:sldMk cId="4133707965" sldId="264"/>
            <ac:spMk id="3" creationId="{9A837B6C-2AD3-A0AB-3676-16A6C21F9E9F}"/>
          </ac:spMkLst>
        </pc:spChg>
        <pc:spChg chg="mod">
          <ac:chgData name="Md. Masudur Rahman" userId="7b31cda9e9d283c8" providerId="LiveId" clId="{43184651-B0DC-4D55-8232-7877960F6C43}" dt="2025-01-15T21:00:56.441" v="311"/>
          <ac:spMkLst>
            <pc:docMk/>
            <pc:sldMk cId="4133707965" sldId="264"/>
            <ac:spMk id="4" creationId="{A4E39DB0-0B64-4AF4-943B-3676BC181BCB}"/>
          </ac:spMkLst>
        </pc:spChg>
        <pc:spChg chg="mod">
          <ac:chgData name="Md. Masudur Rahman" userId="7b31cda9e9d283c8" providerId="LiveId" clId="{43184651-B0DC-4D55-8232-7877960F6C43}" dt="2025-01-15T21:00:56.441" v="311"/>
          <ac:spMkLst>
            <pc:docMk/>
            <pc:sldMk cId="4133707965" sldId="264"/>
            <ac:spMk id="5" creationId="{F180C817-BA34-443C-1B7B-68C8669DF8D1}"/>
          </ac:spMkLst>
        </pc:spChg>
      </pc:sldChg>
      <pc:sldChg chg="modSp">
        <pc:chgData name="Md. Masudur Rahman" userId="7b31cda9e9d283c8" providerId="LiveId" clId="{43184651-B0DC-4D55-8232-7877960F6C43}" dt="2025-01-15T21:00:56.441" v="311"/>
        <pc:sldMkLst>
          <pc:docMk/>
          <pc:sldMk cId="2417877499" sldId="265"/>
        </pc:sldMkLst>
        <pc:spChg chg="mod">
          <ac:chgData name="Md. Masudur Rahman" userId="7b31cda9e9d283c8" providerId="LiveId" clId="{43184651-B0DC-4D55-8232-7877960F6C43}" dt="2025-01-15T21:00:56.441" v="311"/>
          <ac:spMkLst>
            <pc:docMk/>
            <pc:sldMk cId="2417877499" sldId="265"/>
            <ac:spMk id="2" creationId="{074A3DAA-9DC8-21BD-F1DD-D93B15B33A4C}"/>
          </ac:spMkLst>
        </pc:spChg>
        <pc:spChg chg="mod">
          <ac:chgData name="Md. Masudur Rahman" userId="7b31cda9e9d283c8" providerId="LiveId" clId="{43184651-B0DC-4D55-8232-7877960F6C43}" dt="2025-01-15T21:00:56.441" v="311"/>
          <ac:spMkLst>
            <pc:docMk/>
            <pc:sldMk cId="2417877499" sldId="265"/>
            <ac:spMk id="4" creationId="{5F362290-0BFF-D794-D085-D49295DCC183}"/>
          </ac:spMkLst>
        </pc:spChg>
        <pc:spChg chg="mod">
          <ac:chgData name="Md. Masudur Rahman" userId="7b31cda9e9d283c8" providerId="LiveId" clId="{43184651-B0DC-4D55-8232-7877960F6C43}" dt="2025-01-15T21:00:56.441" v="311"/>
          <ac:spMkLst>
            <pc:docMk/>
            <pc:sldMk cId="2417877499" sldId="265"/>
            <ac:spMk id="15" creationId="{F47486A1-F4ED-ADBE-7DFD-B2CA23443305}"/>
          </ac:spMkLst>
        </pc:spChg>
      </pc:sldChg>
      <pc:sldChg chg="modSp">
        <pc:chgData name="Md. Masudur Rahman" userId="7b31cda9e9d283c8" providerId="LiveId" clId="{43184651-B0DC-4D55-8232-7877960F6C43}" dt="2025-01-15T21:00:56.441" v="311"/>
        <pc:sldMkLst>
          <pc:docMk/>
          <pc:sldMk cId="2102174920" sldId="266"/>
        </pc:sldMkLst>
        <pc:spChg chg="mod">
          <ac:chgData name="Md. Masudur Rahman" userId="7b31cda9e9d283c8" providerId="LiveId" clId="{43184651-B0DC-4D55-8232-7877960F6C43}" dt="2025-01-15T21:00:56.441" v="311"/>
          <ac:spMkLst>
            <pc:docMk/>
            <pc:sldMk cId="2102174920" sldId="266"/>
            <ac:spMk id="2" creationId="{074A3DAA-9DC8-21BD-F1DD-D93B15B33A4C}"/>
          </ac:spMkLst>
        </pc:spChg>
        <pc:spChg chg="mod">
          <ac:chgData name="Md. Masudur Rahman" userId="7b31cda9e9d283c8" providerId="LiveId" clId="{43184651-B0DC-4D55-8232-7877960F6C43}" dt="2025-01-15T21:00:56.441" v="311"/>
          <ac:spMkLst>
            <pc:docMk/>
            <pc:sldMk cId="2102174920" sldId="266"/>
            <ac:spMk id="11" creationId="{8DE63984-FFEF-9B8E-60AC-C104737ED0C9}"/>
          </ac:spMkLst>
        </pc:spChg>
        <pc:spChg chg="mod">
          <ac:chgData name="Md. Masudur Rahman" userId="7b31cda9e9d283c8" providerId="LiveId" clId="{43184651-B0DC-4D55-8232-7877960F6C43}" dt="2025-01-15T21:00:56.441" v="311"/>
          <ac:spMkLst>
            <pc:docMk/>
            <pc:sldMk cId="2102174920" sldId="266"/>
            <ac:spMk id="16" creationId="{D2278ABF-B93A-56FD-97D9-799EE6C99DB9}"/>
          </ac:spMkLst>
        </pc:spChg>
      </pc:sldChg>
      <pc:sldChg chg="modSp">
        <pc:chgData name="Md. Masudur Rahman" userId="7b31cda9e9d283c8" providerId="LiveId" clId="{43184651-B0DC-4D55-8232-7877960F6C43}" dt="2025-01-15T21:00:56.441" v="311"/>
        <pc:sldMkLst>
          <pc:docMk/>
          <pc:sldMk cId="2737014638" sldId="267"/>
        </pc:sldMkLst>
        <pc:spChg chg="mod">
          <ac:chgData name="Md. Masudur Rahman" userId="7b31cda9e9d283c8" providerId="LiveId" clId="{43184651-B0DC-4D55-8232-7877960F6C43}" dt="2025-01-15T21:00:56.441" v="311"/>
          <ac:spMkLst>
            <pc:docMk/>
            <pc:sldMk cId="2737014638" sldId="267"/>
            <ac:spMk id="2" creationId="{074A3DAA-9DC8-21BD-F1DD-D93B15B33A4C}"/>
          </ac:spMkLst>
        </pc:spChg>
        <pc:spChg chg="mod">
          <ac:chgData name="Md. Masudur Rahman" userId="7b31cda9e9d283c8" providerId="LiveId" clId="{43184651-B0DC-4D55-8232-7877960F6C43}" dt="2025-01-15T21:00:56.441" v="311"/>
          <ac:spMkLst>
            <pc:docMk/>
            <pc:sldMk cId="2737014638" sldId="267"/>
            <ac:spMk id="3" creationId="{6BFF2928-2EC4-4FC3-0478-14F81D582CC8}"/>
          </ac:spMkLst>
        </pc:spChg>
        <pc:spChg chg="mod">
          <ac:chgData name="Md. Masudur Rahman" userId="7b31cda9e9d283c8" providerId="LiveId" clId="{43184651-B0DC-4D55-8232-7877960F6C43}" dt="2025-01-15T21:00:56.441" v="311"/>
          <ac:spMkLst>
            <pc:docMk/>
            <pc:sldMk cId="2737014638" sldId="267"/>
            <ac:spMk id="32" creationId="{41BEA48C-2A3B-EE56-E3EA-9B344E92F9CB}"/>
          </ac:spMkLst>
        </pc:spChg>
      </pc:sldChg>
      <pc:sldChg chg="modSp">
        <pc:chgData name="Md. Masudur Rahman" userId="7b31cda9e9d283c8" providerId="LiveId" clId="{43184651-B0DC-4D55-8232-7877960F6C43}" dt="2025-01-15T21:00:56.441" v="311"/>
        <pc:sldMkLst>
          <pc:docMk/>
          <pc:sldMk cId="3100162029" sldId="268"/>
        </pc:sldMkLst>
        <pc:spChg chg="mod">
          <ac:chgData name="Md. Masudur Rahman" userId="7b31cda9e9d283c8" providerId="LiveId" clId="{43184651-B0DC-4D55-8232-7877960F6C43}" dt="2025-01-15T21:00:56.441" v="311"/>
          <ac:spMkLst>
            <pc:docMk/>
            <pc:sldMk cId="3100162029" sldId="268"/>
            <ac:spMk id="2" creationId="{074A3DAA-9DC8-21BD-F1DD-D93B15B33A4C}"/>
          </ac:spMkLst>
        </pc:spChg>
        <pc:spChg chg="mod">
          <ac:chgData name="Md. Masudur Rahman" userId="7b31cda9e9d283c8" providerId="LiveId" clId="{43184651-B0DC-4D55-8232-7877960F6C43}" dt="2025-01-15T21:00:56.441" v="311"/>
          <ac:spMkLst>
            <pc:docMk/>
            <pc:sldMk cId="3100162029" sldId="268"/>
            <ac:spMk id="4" creationId="{BCD993EF-71FF-90C7-9613-FF0F2A20F501}"/>
          </ac:spMkLst>
        </pc:spChg>
        <pc:spChg chg="mod">
          <ac:chgData name="Md. Masudur Rahman" userId="7b31cda9e9d283c8" providerId="LiveId" clId="{43184651-B0DC-4D55-8232-7877960F6C43}" dt="2025-01-15T21:00:56.441" v="311"/>
          <ac:spMkLst>
            <pc:docMk/>
            <pc:sldMk cId="3100162029" sldId="268"/>
            <ac:spMk id="34" creationId="{50ACBCA1-4696-38C1-15B4-C5729073CAA1}"/>
          </ac:spMkLst>
        </pc:spChg>
      </pc:sldChg>
      <pc:sldChg chg="modSp">
        <pc:chgData name="Md. Masudur Rahman" userId="7b31cda9e9d283c8" providerId="LiveId" clId="{43184651-B0DC-4D55-8232-7877960F6C43}" dt="2025-01-15T21:00:56.441" v="311"/>
        <pc:sldMkLst>
          <pc:docMk/>
          <pc:sldMk cId="2208883676" sldId="269"/>
        </pc:sldMkLst>
        <pc:spChg chg="mod">
          <ac:chgData name="Md. Masudur Rahman" userId="7b31cda9e9d283c8" providerId="LiveId" clId="{43184651-B0DC-4D55-8232-7877960F6C43}" dt="2025-01-15T21:00:56.441" v="311"/>
          <ac:spMkLst>
            <pc:docMk/>
            <pc:sldMk cId="2208883676" sldId="269"/>
            <ac:spMk id="2" creationId="{074A3DAA-9DC8-21BD-F1DD-D93B15B33A4C}"/>
          </ac:spMkLst>
        </pc:spChg>
        <pc:spChg chg="mod">
          <ac:chgData name="Md. Masudur Rahman" userId="7b31cda9e9d283c8" providerId="LiveId" clId="{43184651-B0DC-4D55-8232-7877960F6C43}" dt="2025-01-15T21:00:56.441" v="311"/>
          <ac:spMkLst>
            <pc:docMk/>
            <pc:sldMk cId="2208883676" sldId="269"/>
            <ac:spMk id="10" creationId="{B7A0C1F3-2000-C548-0CF6-6AEC3A4CA9C0}"/>
          </ac:spMkLst>
        </pc:spChg>
        <pc:spChg chg="mod">
          <ac:chgData name="Md. Masudur Rahman" userId="7b31cda9e9d283c8" providerId="LiveId" clId="{43184651-B0DC-4D55-8232-7877960F6C43}" dt="2025-01-15T21:00:56.441" v="311"/>
          <ac:spMkLst>
            <pc:docMk/>
            <pc:sldMk cId="2208883676" sldId="269"/>
            <ac:spMk id="36" creationId="{864B93A3-FC7F-B337-3878-432CB3A093F9}"/>
          </ac:spMkLst>
        </pc:spChg>
      </pc:sldChg>
      <pc:sldChg chg="modSp">
        <pc:chgData name="Md. Masudur Rahman" userId="7b31cda9e9d283c8" providerId="LiveId" clId="{43184651-B0DC-4D55-8232-7877960F6C43}" dt="2025-01-15T21:00:56.441" v="311"/>
        <pc:sldMkLst>
          <pc:docMk/>
          <pc:sldMk cId="121316377" sldId="270"/>
        </pc:sldMkLst>
        <pc:spChg chg="mod">
          <ac:chgData name="Md. Masudur Rahman" userId="7b31cda9e9d283c8" providerId="LiveId" clId="{43184651-B0DC-4D55-8232-7877960F6C43}" dt="2025-01-15T21:00:56.441" v="311"/>
          <ac:spMkLst>
            <pc:docMk/>
            <pc:sldMk cId="121316377" sldId="270"/>
            <ac:spMk id="2" creationId="{074A3DAA-9DC8-21BD-F1DD-D93B15B33A4C}"/>
          </ac:spMkLst>
        </pc:spChg>
        <pc:spChg chg="mod">
          <ac:chgData name="Md. Masudur Rahman" userId="7b31cda9e9d283c8" providerId="LiveId" clId="{43184651-B0DC-4D55-8232-7877960F6C43}" dt="2025-01-15T21:00:56.441" v="311"/>
          <ac:spMkLst>
            <pc:docMk/>
            <pc:sldMk cId="121316377" sldId="270"/>
            <ac:spMk id="15" creationId="{FC265464-1AF2-483D-4640-613AC6282822}"/>
          </ac:spMkLst>
        </pc:spChg>
        <pc:spChg chg="mod">
          <ac:chgData name="Md. Masudur Rahman" userId="7b31cda9e9d283c8" providerId="LiveId" clId="{43184651-B0DC-4D55-8232-7877960F6C43}" dt="2025-01-15T21:00:56.441" v="311"/>
          <ac:spMkLst>
            <pc:docMk/>
            <pc:sldMk cId="121316377" sldId="270"/>
            <ac:spMk id="18" creationId="{34AE09DB-E584-C27E-9E30-2B51A64EE2CD}"/>
          </ac:spMkLst>
        </pc:spChg>
      </pc:sldChg>
      <pc:sldChg chg="modSp">
        <pc:chgData name="Md. Masudur Rahman" userId="7b31cda9e9d283c8" providerId="LiveId" clId="{43184651-B0DC-4D55-8232-7877960F6C43}" dt="2025-01-15T21:00:56.441" v="311"/>
        <pc:sldMkLst>
          <pc:docMk/>
          <pc:sldMk cId="297664974" sldId="271"/>
        </pc:sldMkLst>
        <pc:spChg chg="mod">
          <ac:chgData name="Md. Masudur Rahman" userId="7b31cda9e9d283c8" providerId="LiveId" clId="{43184651-B0DC-4D55-8232-7877960F6C43}" dt="2025-01-15T21:00:56.441" v="311"/>
          <ac:spMkLst>
            <pc:docMk/>
            <pc:sldMk cId="297664974" sldId="271"/>
            <ac:spMk id="2" creationId="{074A3DAA-9DC8-21BD-F1DD-D93B15B33A4C}"/>
          </ac:spMkLst>
        </pc:spChg>
        <pc:spChg chg="mod">
          <ac:chgData name="Md. Masudur Rahman" userId="7b31cda9e9d283c8" providerId="LiveId" clId="{43184651-B0DC-4D55-8232-7877960F6C43}" dt="2025-01-15T21:00:56.441" v="311"/>
          <ac:spMkLst>
            <pc:docMk/>
            <pc:sldMk cId="297664974" sldId="271"/>
            <ac:spMk id="38" creationId="{13C0EE76-9427-431F-5672-66730CC21CE7}"/>
          </ac:spMkLst>
        </pc:spChg>
        <pc:spChg chg="mod">
          <ac:chgData name="Md. Masudur Rahman" userId="7b31cda9e9d283c8" providerId="LiveId" clId="{43184651-B0DC-4D55-8232-7877960F6C43}" dt="2025-01-15T21:00:56.441" v="311"/>
          <ac:spMkLst>
            <pc:docMk/>
            <pc:sldMk cId="297664974" sldId="271"/>
            <ac:spMk id="39" creationId="{F1C18C2D-198A-1112-92F2-FB992D2344F0}"/>
          </ac:spMkLst>
        </pc:spChg>
      </pc:sldChg>
      <pc:sldChg chg="modSp">
        <pc:chgData name="Md. Masudur Rahman" userId="7b31cda9e9d283c8" providerId="LiveId" clId="{43184651-B0DC-4D55-8232-7877960F6C43}" dt="2025-01-15T21:00:56.441" v="311"/>
        <pc:sldMkLst>
          <pc:docMk/>
          <pc:sldMk cId="1025147969" sldId="272"/>
        </pc:sldMkLst>
        <pc:spChg chg="mod">
          <ac:chgData name="Md. Masudur Rahman" userId="7b31cda9e9d283c8" providerId="LiveId" clId="{43184651-B0DC-4D55-8232-7877960F6C43}" dt="2025-01-15T21:00:56.441" v="311"/>
          <ac:spMkLst>
            <pc:docMk/>
            <pc:sldMk cId="1025147969" sldId="272"/>
            <ac:spMk id="2" creationId="{074A3DAA-9DC8-21BD-F1DD-D93B15B33A4C}"/>
          </ac:spMkLst>
        </pc:spChg>
        <pc:spChg chg="mod">
          <ac:chgData name="Md. Masudur Rahman" userId="7b31cda9e9d283c8" providerId="LiveId" clId="{43184651-B0DC-4D55-8232-7877960F6C43}" dt="2025-01-15T21:00:56.441" v="311"/>
          <ac:spMkLst>
            <pc:docMk/>
            <pc:sldMk cId="1025147969" sldId="272"/>
            <ac:spMk id="40" creationId="{CFC7FF9C-99D2-CE41-E39A-1B9C742D118D}"/>
          </ac:spMkLst>
        </pc:spChg>
        <pc:spChg chg="mod">
          <ac:chgData name="Md. Masudur Rahman" userId="7b31cda9e9d283c8" providerId="LiveId" clId="{43184651-B0DC-4D55-8232-7877960F6C43}" dt="2025-01-15T21:00:56.441" v="311"/>
          <ac:spMkLst>
            <pc:docMk/>
            <pc:sldMk cId="1025147969" sldId="272"/>
            <ac:spMk id="41" creationId="{3B99E616-83B4-3FEB-3E75-DF6A8F97F064}"/>
          </ac:spMkLst>
        </pc:spChg>
      </pc:sldChg>
      <pc:sldChg chg="modSp">
        <pc:chgData name="Md. Masudur Rahman" userId="7b31cda9e9d283c8" providerId="LiveId" clId="{43184651-B0DC-4D55-8232-7877960F6C43}" dt="2025-01-15T21:00:56.441" v="311"/>
        <pc:sldMkLst>
          <pc:docMk/>
          <pc:sldMk cId="2076394082" sldId="273"/>
        </pc:sldMkLst>
        <pc:spChg chg="mod">
          <ac:chgData name="Md. Masudur Rahman" userId="7b31cda9e9d283c8" providerId="LiveId" clId="{43184651-B0DC-4D55-8232-7877960F6C43}" dt="2025-01-15T21:00:56.441" v="311"/>
          <ac:spMkLst>
            <pc:docMk/>
            <pc:sldMk cId="2076394082" sldId="273"/>
            <ac:spMk id="2" creationId="{074A3DAA-9DC8-21BD-F1DD-D93B15B33A4C}"/>
          </ac:spMkLst>
        </pc:spChg>
        <pc:spChg chg="mod">
          <ac:chgData name="Md. Masudur Rahman" userId="7b31cda9e9d283c8" providerId="LiveId" clId="{43184651-B0DC-4D55-8232-7877960F6C43}" dt="2025-01-15T21:00:56.441" v="311"/>
          <ac:spMkLst>
            <pc:docMk/>
            <pc:sldMk cId="2076394082" sldId="273"/>
            <ac:spMk id="45" creationId="{5A4A67E0-B674-9F59-847A-D5D0DC4195A1}"/>
          </ac:spMkLst>
        </pc:spChg>
        <pc:spChg chg="mod">
          <ac:chgData name="Md. Masudur Rahman" userId="7b31cda9e9d283c8" providerId="LiveId" clId="{43184651-B0DC-4D55-8232-7877960F6C43}" dt="2025-01-15T21:00:56.441" v="311"/>
          <ac:spMkLst>
            <pc:docMk/>
            <pc:sldMk cId="2076394082" sldId="273"/>
            <ac:spMk id="46" creationId="{E068961F-9D64-0222-0598-52A75192AFCD}"/>
          </ac:spMkLst>
        </pc:spChg>
      </pc:sldChg>
      <pc:sldChg chg="modSp">
        <pc:chgData name="Md. Masudur Rahman" userId="7b31cda9e9d283c8" providerId="LiveId" clId="{43184651-B0DC-4D55-8232-7877960F6C43}" dt="2025-01-15T21:00:56.441" v="311"/>
        <pc:sldMkLst>
          <pc:docMk/>
          <pc:sldMk cId="4075482120" sldId="274"/>
        </pc:sldMkLst>
        <pc:spChg chg="mod">
          <ac:chgData name="Md. Masudur Rahman" userId="7b31cda9e9d283c8" providerId="LiveId" clId="{43184651-B0DC-4D55-8232-7877960F6C43}" dt="2025-01-15T21:00:56.441" v="311"/>
          <ac:spMkLst>
            <pc:docMk/>
            <pc:sldMk cId="4075482120" sldId="274"/>
            <ac:spMk id="2" creationId="{074A3DAA-9DC8-21BD-F1DD-D93B15B33A4C}"/>
          </ac:spMkLst>
        </pc:spChg>
        <pc:spChg chg="mod">
          <ac:chgData name="Md. Masudur Rahman" userId="7b31cda9e9d283c8" providerId="LiveId" clId="{43184651-B0DC-4D55-8232-7877960F6C43}" dt="2025-01-15T21:00:56.441" v="311"/>
          <ac:spMkLst>
            <pc:docMk/>
            <pc:sldMk cId="4075482120" sldId="274"/>
            <ac:spMk id="48" creationId="{C7B0B553-CC44-B9C5-78E4-4A91C3CA5971}"/>
          </ac:spMkLst>
        </pc:spChg>
        <pc:spChg chg="mod">
          <ac:chgData name="Md. Masudur Rahman" userId="7b31cda9e9d283c8" providerId="LiveId" clId="{43184651-B0DC-4D55-8232-7877960F6C43}" dt="2025-01-15T21:00:56.441" v="311"/>
          <ac:spMkLst>
            <pc:docMk/>
            <pc:sldMk cId="4075482120" sldId="274"/>
            <ac:spMk id="52" creationId="{FBF53354-E786-5594-B9C4-1A3A35CF659C}"/>
          </ac:spMkLst>
        </pc:spChg>
      </pc:sldChg>
      <pc:sldChg chg="modSp">
        <pc:chgData name="Md. Masudur Rahman" userId="7b31cda9e9d283c8" providerId="LiveId" clId="{43184651-B0DC-4D55-8232-7877960F6C43}" dt="2025-01-15T21:00:56.441" v="311"/>
        <pc:sldMkLst>
          <pc:docMk/>
          <pc:sldMk cId="3454846920" sldId="275"/>
        </pc:sldMkLst>
        <pc:spChg chg="mod">
          <ac:chgData name="Md. Masudur Rahman" userId="7b31cda9e9d283c8" providerId="LiveId" clId="{43184651-B0DC-4D55-8232-7877960F6C43}" dt="2025-01-15T21:00:56.441" v="311"/>
          <ac:spMkLst>
            <pc:docMk/>
            <pc:sldMk cId="3454846920" sldId="275"/>
            <ac:spMk id="2" creationId="{074A3DAA-9DC8-21BD-F1DD-D93B15B33A4C}"/>
          </ac:spMkLst>
        </pc:spChg>
        <pc:spChg chg="mod">
          <ac:chgData name="Md. Masudur Rahman" userId="7b31cda9e9d283c8" providerId="LiveId" clId="{43184651-B0DC-4D55-8232-7877960F6C43}" dt="2025-01-15T21:00:56.441" v="311"/>
          <ac:spMkLst>
            <pc:docMk/>
            <pc:sldMk cId="3454846920" sldId="275"/>
            <ac:spMk id="51" creationId="{364C9E3B-4C92-2D4B-5392-D7BBF4A24F5A}"/>
          </ac:spMkLst>
        </pc:spChg>
        <pc:spChg chg="mod">
          <ac:chgData name="Md. Masudur Rahman" userId="7b31cda9e9d283c8" providerId="LiveId" clId="{43184651-B0DC-4D55-8232-7877960F6C43}" dt="2025-01-15T21:00:56.441" v="311"/>
          <ac:spMkLst>
            <pc:docMk/>
            <pc:sldMk cId="3454846920" sldId="275"/>
            <ac:spMk id="56" creationId="{19E3A854-CA19-48CC-C993-94244CC2B9D2}"/>
          </ac:spMkLst>
        </pc:spChg>
      </pc:sldChg>
      <pc:sldChg chg="modSp">
        <pc:chgData name="Md. Masudur Rahman" userId="7b31cda9e9d283c8" providerId="LiveId" clId="{43184651-B0DC-4D55-8232-7877960F6C43}" dt="2025-01-15T21:00:56.441" v="311"/>
        <pc:sldMkLst>
          <pc:docMk/>
          <pc:sldMk cId="2139267532" sldId="276"/>
        </pc:sldMkLst>
        <pc:spChg chg="mod">
          <ac:chgData name="Md. Masudur Rahman" userId="7b31cda9e9d283c8" providerId="LiveId" clId="{43184651-B0DC-4D55-8232-7877960F6C43}" dt="2025-01-15T21:00:56.441" v="311"/>
          <ac:spMkLst>
            <pc:docMk/>
            <pc:sldMk cId="2139267532" sldId="276"/>
            <ac:spMk id="2" creationId="{074A3DAA-9DC8-21BD-F1DD-D93B15B33A4C}"/>
          </ac:spMkLst>
        </pc:spChg>
        <pc:spChg chg="mod">
          <ac:chgData name="Md. Masudur Rahman" userId="7b31cda9e9d283c8" providerId="LiveId" clId="{43184651-B0DC-4D55-8232-7877960F6C43}" dt="2025-01-15T21:00:56.441" v="311"/>
          <ac:spMkLst>
            <pc:docMk/>
            <pc:sldMk cId="2139267532" sldId="276"/>
            <ac:spMk id="54" creationId="{42DD7685-29AA-F872-7140-42DF62B16739}"/>
          </ac:spMkLst>
        </pc:spChg>
        <pc:spChg chg="mod">
          <ac:chgData name="Md. Masudur Rahman" userId="7b31cda9e9d283c8" providerId="LiveId" clId="{43184651-B0DC-4D55-8232-7877960F6C43}" dt="2025-01-15T21:00:56.441" v="311"/>
          <ac:spMkLst>
            <pc:docMk/>
            <pc:sldMk cId="2139267532" sldId="276"/>
            <ac:spMk id="55" creationId="{1FB80F6A-8A55-B5D8-DE7E-5991512815F4}"/>
          </ac:spMkLst>
        </pc:spChg>
      </pc:sldChg>
      <pc:sldChg chg="modSp">
        <pc:chgData name="Md. Masudur Rahman" userId="7b31cda9e9d283c8" providerId="LiveId" clId="{43184651-B0DC-4D55-8232-7877960F6C43}" dt="2025-01-15T21:00:56.441" v="311"/>
        <pc:sldMkLst>
          <pc:docMk/>
          <pc:sldMk cId="2071925478" sldId="277"/>
        </pc:sldMkLst>
        <pc:spChg chg="mod">
          <ac:chgData name="Md. Masudur Rahman" userId="7b31cda9e9d283c8" providerId="LiveId" clId="{43184651-B0DC-4D55-8232-7877960F6C43}" dt="2025-01-15T21:00:56.441" v="311"/>
          <ac:spMkLst>
            <pc:docMk/>
            <pc:sldMk cId="2071925478" sldId="277"/>
            <ac:spMk id="2" creationId="{074A3DAA-9DC8-21BD-F1DD-D93B15B33A4C}"/>
          </ac:spMkLst>
        </pc:spChg>
        <pc:spChg chg="mod">
          <ac:chgData name="Md. Masudur Rahman" userId="7b31cda9e9d283c8" providerId="LiveId" clId="{43184651-B0DC-4D55-8232-7877960F6C43}" dt="2025-01-15T21:00:56.441" v="311"/>
          <ac:spMkLst>
            <pc:docMk/>
            <pc:sldMk cId="2071925478" sldId="277"/>
            <ac:spMk id="44" creationId="{2E630EF2-40DA-42C2-9DA9-49357A7AD82C}"/>
          </ac:spMkLst>
        </pc:spChg>
        <pc:spChg chg="mod">
          <ac:chgData name="Md. Masudur Rahman" userId="7b31cda9e9d283c8" providerId="LiveId" clId="{43184651-B0DC-4D55-8232-7877960F6C43}" dt="2025-01-15T21:00:56.441" v="311"/>
          <ac:spMkLst>
            <pc:docMk/>
            <pc:sldMk cId="2071925478" sldId="277"/>
            <ac:spMk id="47" creationId="{8CB33AF6-E58B-8537-908C-897A954EA126}"/>
          </ac:spMkLst>
        </pc:spChg>
      </pc:sldChg>
      <pc:sldChg chg="modSp">
        <pc:chgData name="Md. Masudur Rahman" userId="7b31cda9e9d283c8" providerId="LiveId" clId="{43184651-B0DC-4D55-8232-7877960F6C43}" dt="2025-01-15T21:00:56.441" v="311"/>
        <pc:sldMkLst>
          <pc:docMk/>
          <pc:sldMk cId="1994014503" sldId="278"/>
        </pc:sldMkLst>
        <pc:spChg chg="mod">
          <ac:chgData name="Md. Masudur Rahman" userId="7b31cda9e9d283c8" providerId="LiveId" clId="{43184651-B0DC-4D55-8232-7877960F6C43}" dt="2025-01-15T21:00:56.441" v="311"/>
          <ac:spMkLst>
            <pc:docMk/>
            <pc:sldMk cId="1994014503" sldId="278"/>
            <ac:spMk id="2" creationId="{074A3DAA-9DC8-21BD-F1DD-D93B15B33A4C}"/>
          </ac:spMkLst>
        </pc:spChg>
        <pc:spChg chg="mod">
          <ac:chgData name="Md. Masudur Rahman" userId="7b31cda9e9d283c8" providerId="LiveId" clId="{43184651-B0DC-4D55-8232-7877960F6C43}" dt="2025-01-15T21:00:56.441" v="311"/>
          <ac:spMkLst>
            <pc:docMk/>
            <pc:sldMk cId="1994014503" sldId="278"/>
            <ac:spMk id="44" creationId="{31BA5507-7B68-1A87-D9FF-F9C462948975}"/>
          </ac:spMkLst>
        </pc:spChg>
        <pc:spChg chg="mod">
          <ac:chgData name="Md. Masudur Rahman" userId="7b31cda9e9d283c8" providerId="LiveId" clId="{43184651-B0DC-4D55-8232-7877960F6C43}" dt="2025-01-15T21:00:56.441" v="311"/>
          <ac:spMkLst>
            <pc:docMk/>
            <pc:sldMk cId="1994014503" sldId="278"/>
            <ac:spMk id="47" creationId="{FB62EC26-10C9-DDDF-4DBD-56716B95ACC7}"/>
          </ac:spMkLst>
        </pc:spChg>
      </pc:sldChg>
      <pc:sldChg chg="modSp">
        <pc:chgData name="Md. Masudur Rahman" userId="7b31cda9e9d283c8" providerId="LiveId" clId="{43184651-B0DC-4D55-8232-7877960F6C43}" dt="2025-01-15T21:00:56.441" v="311"/>
        <pc:sldMkLst>
          <pc:docMk/>
          <pc:sldMk cId="3033541400" sldId="279"/>
        </pc:sldMkLst>
        <pc:spChg chg="mod">
          <ac:chgData name="Md. Masudur Rahman" userId="7b31cda9e9d283c8" providerId="LiveId" clId="{43184651-B0DC-4D55-8232-7877960F6C43}" dt="2025-01-15T21:00:56.441" v="311"/>
          <ac:spMkLst>
            <pc:docMk/>
            <pc:sldMk cId="3033541400" sldId="279"/>
            <ac:spMk id="2" creationId="{074A3DAA-9DC8-21BD-F1DD-D93B15B33A4C}"/>
          </ac:spMkLst>
        </pc:spChg>
        <pc:spChg chg="mod">
          <ac:chgData name="Md. Masudur Rahman" userId="7b31cda9e9d283c8" providerId="LiveId" clId="{43184651-B0DC-4D55-8232-7877960F6C43}" dt="2025-01-15T21:00:56.441" v="311"/>
          <ac:spMkLst>
            <pc:docMk/>
            <pc:sldMk cId="3033541400" sldId="279"/>
            <ac:spMk id="44" creationId="{B3189591-3791-FA43-E03E-382E3E21EA81}"/>
          </ac:spMkLst>
        </pc:spChg>
        <pc:spChg chg="mod">
          <ac:chgData name="Md. Masudur Rahman" userId="7b31cda9e9d283c8" providerId="LiveId" clId="{43184651-B0DC-4D55-8232-7877960F6C43}" dt="2025-01-15T21:00:56.441" v="311"/>
          <ac:spMkLst>
            <pc:docMk/>
            <pc:sldMk cId="3033541400" sldId="279"/>
            <ac:spMk id="47" creationId="{79D5DB95-049E-67BF-4FEF-B3FCD922D026}"/>
          </ac:spMkLst>
        </pc:spChg>
      </pc:sldChg>
      <pc:sldChg chg="modSp">
        <pc:chgData name="Md. Masudur Rahman" userId="7b31cda9e9d283c8" providerId="LiveId" clId="{43184651-B0DC-4D55-8232-7877960F6C43}" dt="2025-01-15T21:00:56.441" v="311"/>
        <pc:sldMkLst>
          <pc:docMk/>
          <pc:sldMk cId="2996788613" sldId="280"/>
        </pc:sldMkLst>
        <pc:spChg chg="mod">
          <ac:chgData name="Md. Masudur Rahman" userId="7b31cda9e9d283c8" providerId="LiveId" clId="{43184651-B0DC-4D55-8232-7877960F6C43}" dt="2025-01-15T21:00:56.441" v="311"/>
          <ac:spMkLst>
            <pc:docMk/>
            <pc:sldMk cId="2996788613" sldId="280"/>
            <ac:spMk id="2" creationId="{074A3DAA-9DC8-21BD-F1DD-D93B15B33A4C}"/>
          </ac:spMkLst>
        </pc:spChg>
        <pc:spChg chg="mod">
          <ac:chgData name="Md. Masudur Rahman" userId="7b31cda9e9d283c8" providerId="LiveId" clId="{43184651-B0DC-4D55-8232-7877960F6C43}" dt="2025-01-15T21:00:56.441" v="311"/>
          <ac:spMkLst>
            <pc:docMk/>
            <pc:sldMk cId="2996788613" sldId="280"/>
            <ac:spMk id="44" creationId="{69E881E5-C575-23CA-19F7-C5953877D100}"/>
          </ac:spMkLst>
        </pc:spChg>
        <pc:spChg chg="mod">
          <ac:chgData name="Md. Masudur Rahman" userId="7b31cda9e9d283c8" providerId="LiveId" clId="{43184651-B0DC-4D55-8232-7877960F6C43}" dt="2025-01-15T21:00:56.441" v="311"/>
          <ac:spMkLst>
            <pc:docMk/>
            <pc:sldMk cId="2996788613" sldId="280"/>
            <ac:spMk id="47" creationId="{8D5FE98D-8347-D2E1-BAAC-6F286843893D}"/>
          </ac:spMkLst>
        </pc:spChg>
      </pc:sldChg>
      <pc:sldChg chg="modSp">
        <pc:chgData name="Md. Masudur Rahman" userId="7b31cda9e9d283c8" providerId="LiveId" clId="{43184651-B0DC-4D55-8232-7877960F6C43}" dt="2025-01-15T21:00:56.441" v="311"/>
        <pc:sldMkLst>
          <pc:docMk/>
          <pc:sldMk cId="240177799" sldId="281"/>
        </pc:sldMkLst>
        <pc:spChg chg="mod">
          <ac:chgData name="Md. Masudur Rahman" userId="7b31cda9e9d283c8" providerId="LiveId" clId="{43184651-B0DC-4D55-8232-7877960F6C43}" dt="2025-01-15T21:00:56.441" v="311"/>
          <ac:spMkLst>
            <pc:docMk/>
            <pc:sldMk cId="240177799" sldId="281"/>
            <ac:spMk id="2" creationId="{074A3DAA-9DC8-21BD-F1DD-D93B15B33A4C}"/>
          </ac:spMkLst>
        </pc:spChg>
        <pc:spChg chg="mod">
          <ac:chgData name="Md. Masudur Rahman" userId="7b31cda9e9d283c8" providerId="LiveId" clId="{43184651-B0DC-4D55-8232-7877960F6C43}" dt="2025-01-15T21:00:56.441" v="311"/>
          <ac:spMkLst>
            <pc:docMk/>
            <pc:sldMk cId="240177799" sldId="281"/>
            <ac:spMk id="44" creationId="{65C92A3A-4117-D28B-AD8F-9AA0E890FA69}"/>
          </ac:spMkLst>
        </pc:spChg>
        <pc:spChg chg="mod">
          <ac:chgData name="Md. Masudur Rahman" userId="7b31cda9e9d283c8" providerId="LiveId" clId="{43184651-B0DC-4D55-8232-7877960F6C43}" dt="2025-01-15T21:00:56.441" v="311"/>
          <ac:spMkLst>
            <pc:docMk/>
            <pc:sldMk cId="240177799" sldId="281"/>
            <ac:spMk id="47" creationId="{2CCFEEEC-D609-CA90-C435-EDD842D3B6D2}"/>
          </ac:spMkLst>
        </pc:spChg>
      </pc:sldChg>
      <pc:sldChg chg="modSp">
        <pc:chgData name="Md. Masudur Rahman" userId="7b31cda9e9d283c8" providerId="LiveId" clId="{43184651-B0DC-4D55-8232-7877960F6C43}" dt="2025-01-15T21:00:56.441" v="311"/>
        <pc:sldMkLst>
          <pc:docMk/>
          <pc:sldMk cId="2424949759" sldId="282"/>
        </pc:sldMkLst>
        <pc:spChg chg="mod">
          <ac:chgData name="Md. Masudur Rahman" userId="7b31cda9e9d283c8" providerId="LiveId" clId="{43184651-B0DC-4D55-8232-7877960F6C43}" dt="2025-01-15T21:00:56.441" v="311"/>
          <ac:spMkLst>
            <pc:docMk/>
            <pc:sldMk cId="2424949759" sldId="282"/>
            <ac:spMk id="2" creationId="{074A3DAA-9DC8-21BD-F1DD-D93B15B33A4C}"/>
          </ac:spMkLst>
        </pc:spChg>
        <pc:spChg chg="mod">
          <ac:chgData name="Md. Masudur Rahman" userId="7b31cda9e9d283c8" providerId="LiveId" clId="{43184651-B0DC-4D55-8232-7877960F6C43}" dt="2025-01-15T21:00:56.441" v="311"/>
          <ac:spMkLst>
            <pc:docMk/>
            <pc:sldMk cId="2424949759" sldId="282"/>
            <ac:spMk id="44" creationId="{9DB65928-E7D5-D72F-2BE3-EA5AFC08BDC5}"/>
          </ac:spMkLst>
        </pc:spChg>
        <pc:spChg chg="mod">
          <ac:chgData name="Md. Masudur Rahman" userId="7b31cda9e9d283c8" providerId="LiveId" clId="{43184651-B0DC-4D55-8232-7877960F6C43}" dt="2025-01-15T21:00:56.441" v="311"/>
          <ac:spMkLst>
            <pc:docMk/>
            <pc:sldMk cId="2424949759" sldId="282"/>
            <ac:spMk id="47" creationId="{5657D9F3-8EE2-3F51-CBF9-B774D6A65E08}"/>
          </ac:spMkLst>
        </pc:spChg>
      </pc:sldChg>
      <pc:sldChg chg="modSp">
        <pc:chgData name="Md. Masudur Rahman" userId="7b31cda9e9d283c8" providerId="LiveId" clId="{43184651-B0DC-4D55-8232-7877960F6C43}" dt="2025-01-15T21:00:56.441" v="311"/>
        <pc:sldMkLst>
          <pc:docMk/>
          <pc:sldMk cId="3849777584" sldId="283"/>
        </pc:sldMkLst>
        <pc:spChg chg="mod">
          <ac:chgData name="Md. Masudur Rahman" userId="7b31cda9e9d283c8" providerId="LiveId" clId="{43184651-B0DC-4D55-8232-7877960F6C43}" dt="2025-01-15T21:00:56.441" v="311"/>
          <ac:spMkLst>
            <pc:docMk/>
            <pc:sldMk cId="3849777584" sldId="283"/>
            <ac:spMk id="2" creationId="{074A3DAA-9DC8-21BD-F1DD-D93B15B33A4C}"/>
          </ac:spMkLst>
        </pc:spChg>
        <pc:spChg chg="mod">
          <ac:chgData name="Md. Masudur Rahman" userId="7b31cda9e9d283c8" providerId="LiveId" clId="{43184651-B0DC-4D55-8232-7877960F6C43}" dt="2025-01-15T21:00:56.441" v="311"/>
          <ac:spMkLst>
            <pc:docMk/>
            <pc:sldMk cId="3849777584" sldId="283"/>
            <ac:spMk id="44" creationId="{9511B499-A39B-37C9-86F5-B9AA6C9206F9}"/>
          </ac:spMkLst>
        </pc:spChg>
        <pc:spChg chg="mod">
          <ac:chgData name="Md. Masudur Rahman" userId="7b31cda9e9d283c8" providerId="LiveId" clId="{43184651-B0DC-4D55-8232-7877960F6C43}" dt="2025-01-15T21:00:56.441" v="311"/>
          <ac:spMkLst>
            <pc:docMk/>
            <pc:sldMk cId="3849777584" sldId="283"/>
            <ac:spMk id="47" creationId="{BE170FFE-F65F-EB06-E157-D0A947325667}"/>
          </ac:spMkLst>
        </pc:spChg>
      </pc:sldChg>
      <pc:sldChg chg="modSp">
        <pc:chgData name="Md. Masudur Rahman" userId="7b31cda9e9d283c8" providerId="LiveId" clId="{43184651-B0DC-4D55-8232-7877960F6C43}" dt="2025-01-15T21:00:56.441" v="311"/>
        <pc:sldMkLst>
          <pc:docMk/>
          <pc:sldMk cId="165588898" sldId="284"/>
        </pc:sldMkLst>
        <pc:spChg chg="mod">
          <ac:chgData name="Md. Masudur Rahman" userId="7b31cda9e9d283c8" providerId="LiveId" clId="{43184651-B0DC-4D55-8232-7877960F6C43}" dt="2025-01-15T21:00:56.441" v="311"/>
          <ac:spMkLst>
            <pc:docMk/>
            <pc:sldMk cId="165588898" sldId="284"/>
            <ac:spMk id="2" creationId="{074A3DAA-9DC8-21BD-F1DD-D93B15B33A4C}"/>
          </ac:spMkLst>
        </pc:spChg>
        <pc:spChg chg="mod">
          <ac:chgData name="Md. Masudur Rahman" userId="7b31cda9e9d283c8" providerId="LiveId" clId="{43184651-B0DC-4D55-8232-7877960F6C43}" dt="2025-01-15T21:00:56.441" v="311"/>
          <ac:spMkLst>
            <pc:docMk/>
            <pc:sldMk cId="165588898" sldId="284"/>
            <ac:spMk id="47" creationId="{EB31D5C8-29F0-D373-EF46-8E6CD9B5B23A}"/>
          </ac:spMkLst>
        </pc:spChg>
        <pc:spChg chg="mod">
          <ac:chgData name="Md. Masudur Rahman" userId="7b31cda9e9d283c8" providerId="LiveId" clId="{43184651-B0DC-4D55-8232-7877960F6C43}" dt="2025-01-15T21:00:56.441" v="311"/>
          <ac:spMkLst>
            <pc:docMk/>
            <pc:sldMk cId="165588898" sldId="284"/>
            <ac:spMk id="50" creationId="{865626E2-6515-6526-FD04-9C5AED4AEDFE}"/>
          </ac:spMkLst>
        </pc:spChg>
      </pc:sldChg>
      <pc:sldChg chg="modSp">
        <pc:chgData name="Md. Masudur Rahman" userId="7b31cda9e9d283c8" providerId="LiveId" clId="{43184651-B0DC-4D55-8232-7877960F6C43}" dt="2025-01-15T21:00:56.441" v="311"/>
        <pc:sldMkLst>
          <pc:docMk/>
          <pc:sldMk cId="817786822" sldId="285"/>
        </pc:sldMkLst>
        <pc:spChg chg="mod">
          <ac:chgData name="Md. Masudur Rahman" userId="7b31cda9e9d283c8" providerId="LiveId" clId="{43184651-B0DC-4D55-8232-7877960F6C43}" dt="2025-01-15T21:00:56.441" v="311"/>
          <ac:spMkLst>
            <pc:docMk/>
            <pc:sldMk cId="817786822" sldId="285"/>
            <ac:spMk id="2" creationId="{074A3DAA-9DC8-21BD-F1DD-D93B15B33A4C}"/>
          </ac:spMkLst>
        </pc:spChg>
        <pc:spChg chg="mod">
          <ac:chgData name="Md. Masudur Rahman" userId="7b31cda9e9d283c8" providerId="LiveId" clId="{43184651-B0DC-4D55-8232-7877960F6C43}" dt="2025-01-15T21:00:56.441" v="311"/>
          <ac:spMkLst>
            <pc:docMk/>
            <pc:sldMk cId="817786822" sldId="285"/>
            <ac:spMk id="47" creationId="{6C46AFBF-EBD1-9C58-049A-874F2A3CCF65}"/>
          </ac:spMkLst>
        </pc:spChg>
        <pc:spChg chg="mod">
          <ac:chgData name="Md. Masudur Rahman" userId="7b31cda9e9d283c8" providerId="LiveId" clId="{43184651-B0DC-4D55-8232-7877960F6C43}" dt="2025-01-15T21:00:56.441" v="311"/>
          <ac:spMkLst>
            <pc:docMk/>
            <pc:sldMk cId="817786822" sldId="285"/>
            <ac:spMk id="50" creationId="{27C524E4-4033-0806-6AD9-008BAC44AB50}"/>
          </ac:spMkLst>
        </pc:spChg>
      </pc:sldChg>
      <pc:sldChg chg="modSp">
        <pc:chgData name="Md. Masudur Rahman" userId="7b31cda9e9d283c8" providerId="LiveId" clId="{43184651-B0DC-4D55-8232-7877960F6C43}" dt="2025-01-15T21:00:56.441" v="311"/>
        <pc:sldMkLst>
          <pc:docMk/>
          <pc:sldMk cId="2013684088" sldId="286"/>
        </pc:sldMkLst>
        <pc:spChg chg="mod">
          <ac:chgData name="Md. Masudur Rahman" userId="7b31cda9e9d283c8" providerId="LiveId" clId="{43184651-B0DC-4D55-8232-7877960F6C43}" dt="2025-01-15T21:00:56.441" v="311"/>
          <ac:spMkLst>
            <pc:docMk/>
            <pc:sldMk cId="2013684088" sldId="286"/>
            <ac:spMk id="2" creationId="{074A3DAA-9DC8-21BD-F1DD-D93B15B33A4C}"/>
          </ac:spMkLst>
        </pc:spChg>
        <pc:spChg chg="mod">
          <ac:chgData name="Md. Masudur Rahman" userId="7b31cda9e9d283c8" providerId="LiveId" clId="{43184651-B0DC-4D55-8232-7877960F6C43}" dt="2025-01-15T21:00:56.441" v="311"/>
          <ac:spMkLst>
            <pc:docMk/>
            <pc:sldMk cId="2013684088" sldId="286"/>
            <ac:spMk id="47" creationId="{8CB85799-CDA8-9762-AEAA-C509B809B2B2}"/>
          </ac:spMkLst>
        </pc:spChg>
        <pc:spChg chg="mod">
          <ac:chgData name="Md. Masudur Rahman" userId="7b31cda9e9d283c8" providerId="LiveId" clId="{43184651-B0DC-4D55-8232-7877960F6C43}" dt="2025-01-15T21:00:56.441" v="311"/>
          <ac:spMkLst>
            <pc:docMk/>
            <pc:sldMk cId="2013684088" sldId="286"/>
            <ac:spMk id="50" creationId="{049DF45C-00A0-22A3-273A-0FE4D552B69F}"/>
          </ac:spMkLst>
        </pc:spChg>
      </pc:sldChg>
      <pc:sldChg chg="modSp">
        <pc:chgData name="Md. Masudur Rahman" userId="7b31cda9e9d283c8" providerId="LiveId" clId="{43184651-B0DC-4D55-8232-7877960F6C43}" dt="2025-01-15T21:00:56.441" v="311"/>
        <pc:sldMkLst>
          <pc:docMk/>
          <pc:sldMk cId="128637340" sldId="287"/>
        </pc:sldMkLst>
        <pc:spChg chg="mod">
          <ac:chgData name="Md. Masudur Rahman" userId="7b31cda9e9d283c8" providerId="LiveId" clId="{43184651-B0DC-4D55-8232-7877960F6C43}" dt="2025-01-15T21:00:56.441" v="311"/>
          <ac:spMkLst>
            <pc:docMk/>
            <pc:sldMk cId="128637340" sldId="287"/>
            <ac:spMk id="2" creationId="{074A3DAA-9DC8-21BD-F1DD-D93B15B33A4C}"/>
          </ac:spMkLst>
        </pc:spChg>
        <pc:spChg chg="mod">
          <ac:chgData name="Md. Masudur Rahman" userId="7b31cda9e9d283c8" providerId="LiveId" clId="{43184651-B0DC-4D55-8232-7877960F6C43}" dt="2025-01-15T21:00:56.441" v="311"/>
          <ac:spMkLst>
            <pc:docMk/>
            <pc:sldMk cId="128637340" sldId="287"/>
            <ac:spMk id="47" creationId="{1158E9BC-365B-79D0-3E61-725E6AA4A4F7}"/>
          </ac:spMkLst>
        </pc:spChg>
        <pc:spChg chg="mod">
          <ac:chgData name="Md. Masudur Rahman" userId="7b31cda9e9d283c8" providerId="LiveId" clId="{43184651-B0DC-4D55-8232-7877960F6C43}" dt="2025-01-15T21:00:56.441" v="311"/>
          <ac:spMkLst>
            <pc:docMk/>
            <pc:sldMk cId="128637340" sldId="287"/>
            <ac:spMk id="50" creationId="{FC08C0CF-91FC-4739-53A1-3F2CE48397E6}"/>
          </ac:spMkLst>
        </pc:spChg>
      </pc:sldChg>
      <pc:sldChg chg="modSp">
        <pc:chgData name="Md. Masudur Rahman" userId="7b31cda9e9d283c8" providerId="LiveId" clId="{43184651-B0DC-4D55-8232-7877960F6C43}" dt="2025-01-15T21:00:56.441" v="311"/>
        <pc:sldMkLst>
          <pc:docMk/>
          <pc:sldMk cId="2648953970" sldId="288"/>
        </pc:sldMkLst>
        <pc:spChg chg="mod">
          <ac:chgData name="Md. Masudur Rahman" userId="7b31cda9e9d283c8" providerId="LiveId" clId="{43184651-B0DC-4D55-8232-7877960F6C43}" dt="2025-01-15T21:00:56.441" v="311"/>
          <ac:spMkLst>
            <pc:docMk/>
            <pc:sldMk cId="2648953970" sldId="288"/>
            <ac:spMk id="2" creationId="{074A3DAA-9DC8-21BD-F1DD-D93B15B33A4C}"/>
          </ac:spMkLst>
        </pc:spChg>
        <pc:spChg chg="mod">
          <ac:chgData name="Md. Masudur Rahman" userId="7b31cda9e9d283c8" providerId="LiveId" clId="{43184651-B0DC-4D55-8232-7877960F6C43}" dt="2025-01-15T21:00:56.441" v="311"/>
          <ac:spMkLst>
            <pc:docMk/>
            <pc:sldMk cId="2648953970" sldId="288"/>
            <ac:spMk id="47" creationId="{81850174-DBEC-FDBB-DFCE-D49F710F5712}"/>
          </ac:spMkLst>
        </pc:spChg>
        <pc:spChg chg="mod">
          <ac:chgData name="Md. Masudur Rahman" userId="7b31cda9e9d283c8" providerId="LiveId" clId="{43184651-B0DC-4D55-8232-7877960F6C43}" dt="2025-01-15T21:00:56.441" v="311"/>
          <ac:spMkLst>
            <pc:docMk/>
            <pc:sldMk cId="2648953970" sldId="288"/>
            <ac:spMk id="50" creationId="{9DCAEA99-3FC5-D97D-2DF9-2B8B9EE49B02}"/>
          </ac:spMkLst>
        </pc:spChg>
      </pc:sldChg>
      <pc:sldChg chg="modSp">
        <pc:chgData name="Md. Masudur Rahman" userId="7b31cda9e9d283c8" providerId="LiveId" clId="{43184651-B0DC-4D55-8232-7877960F6C43}" dt="2025-01-15T21:00:56.441" v="311"/>
        <pc:sldMkLst>
          <pc:docMk/>
          <pc:sldMk cId="2626924365" sldId="289"/>
        </pc:sldMkLst>
        <pc:spChg chg="mod">
          <ac:chgData name="Md. Masudur Rahman" userId="7b31cda9e9d283c8" providerId="LiveId" clId="{43184651-B0DC-4D55-8232-7877960F6C43}" dt="2025-01-15T21:00:56.441" v="311"/>
          <ac:spMkLst>
            <pc:docMk/>
            <pc:sldMk cId="2626924365" sldId="289"/>
            <ac:spMk id="2" creationId="{074A3DAA-9DC8-21BD-F1DD-D93B15B33A4C}"/>
          </ac:spMkLst>
        </pc:spChg>
        <pc:spChg chg="mod">
          <ac:chgData name="Md. Masudur Rahman" userId="7b31cda9e9d283c8" providerId="LiveId" clId="{43184651-B0DC-4D55-8232-7877960F6C43}" dt="2025-01-15T21:00:56.441" v="311"/>
          <ac:spMkLst>
            <pc:docMk/>
            <pc:sldMk cId="2626924365" sldId="289"/>
            <ac:spMk id="47" creationId="{79EF91FD-E4E5-AAB5-5C97-4F47BDE0024B}"/>
          </ac:spMkLst>
        </pc:spChg>
        <pc:spChg chg="mod">
          <ac:chgData name="Md. Masudur Rahman" userId="7b31cda9e9d283c8" providerId="LiveId" clId="{43184651-B0DC-4D55-8232-7877960F6C43}" dt="2025-01-15T21:00:56.441" v="311"/>
          <ac:spMkLst>
            <pc:docMk/>
            <pc:sldMk cId="2626924365" sldId="289"/>
            <ac:spMk id="50" creationId="{F88C6F0D-6A1E-AB88-CCD9-FB91C48D36C4}"/>
          </ac:spMkLst>
        </pc:spChg>
      </pc:sldChg>
      <pc:sldChg chg="modSp">
        <pc:chgData name="Md. Masudur Rahman" userId="7b31cda9e9d283c8" providerId="LiveId" clId="{43184651-B0DC-4D55-8232-7877960F6C43}" dt="2025-01-15T21:00:56.441" v="311"/>
        <pc:sldMkLst>
          <pc:docMk/>
          <pc:sldMk cId="2448303865" sldId="290"/>
        </pc:sldMkLst>
        <pc:spChg chg="mod">
          <ac:chgData name="Md. Masudur Rahman" userId="7b31cda9e9d283c8" providerId="LiveId" clId="{43184651-B0DC-4D55-8232-7877960F6C43}" dt="2025-01-15T21:00:56.441" v="311"/>
          <ac:spMkLst>
            <pc:docMk/>
            <pc:sldMk cId="2448303865" sldId="290"/>
            <ac:spMk id="2" creationId="{074A3DAA-9DC8-21BD-F1DD-D93B15B33A4C}"/>
          </ac:spMkLst>
        </pc:spChg>
        <pc:spChg chg="mod">
          <ac:chgData name="Md. Masudur Rahman" userId="7b31cda9e9d283c8" providerId="LiveId" clId="{43184651-B0DC-4D55-8232-7877960F6C43}" dt="2025-01-15T21:00:56.441" v="311"/>
          <ac:spMkLst>
            <pc:docMk/>
            <pc:sldMk cId="2448303865" sldId="290"/>
            <ac:spMk id="47" creationId="{D6C175E0-2877-68B7-75A8-2987B3AAB871}"/>
          </ac:spMkLst>
        </pc:spChg>
        <pc:spChg chg="mod">
          <ac:chgData name="Md. Masudur Rahman" userId="7b31cda9e9d283c8" providerId="LiveId" clId="{43184651-B0DC-4D55-8232-7877960F6C43}" dt="2025-01-15T21:00:56.441" v="311"/>
          <ac:spMkLst>
            <pc:docMk/>
            <pc:sldMk cId="2448303865" sldId="290"/>
            <ac:spMk id="50" creationId="{688A8CAB-C610-1E13-B486-5809128758F2}"/>
          </ac:spMkLst>
        </pc:spChg>
      </pc:sldChg>
      <pc:sldChg chg="modSp">
        <pc:chgData name="Md. Masudur Rahman" userId="7b31cda9e9d283c8" providerId="LiveId" clId="{43184651-B0DC-4D55-8232-7877960F6C43}" dt="2025-01-15T21:00:56.441" v="311"/>
        <pc:sldMkLst>
          <pc:docMk/>
          <pc:sldMk cId="3433886669" sldId="291"/>
        </pc:sldMkLst>
        <pc:spChg chg="mod">
          <ac:chgData name="Md. Masudur Rahman" userId="7b31cda9e9d283c8" providerId="LiveId" clId="{43184651-B0DC-4D55-8232-7877960F6C43}" dt="2025-01-15T21:00:56.441" v="311"/>
          <ac:spMkLst>
            <pc:docMk/>
            <pc:sldMk cId="3433886669" sldId="291"/>
            <ac:spMk id="2" creationId="{074A3DAA-9DC8-21BD-F1DD-D93B15B33A4C}"/>
          </ac:spMkLst>
        </pc:spChg>
        <pc:spChg chg="mod">
          <ac:chgData name="Md. Masudur Rahman" userId="7b31cda9e9d283c8" providerId="LiveId" clId="{43184651-B0DC-4D55-8232-7877960F6C43}" dt="2025-01-15T21:00:56.441" v="311"/>
          <ac:spMkLst>
            <pc:docMk/>
            <pc:sldMk cId="3433886669" sldId="291"/>
            <ac:spMk id="47" creationId="{00024975-7C5E-18DE-C78B-B969A2A9CCFD}"/>
          </ac:spMkLst>
        </pc:spChg>
        <pc:spChg chg="mod">
          <ac:chgData name="Md. Masudur Rahman" userId="7b31cda9e9d283c8" providerId="LiveId" clId="{43184651-B0DC-4D55-8232-7877960F6C43}" dt="2025-01-15T21:00:56.441" v="311"/>
          <ac:spMkLst>
            <pc:docMk/>
            <pc:sldMk cId="3433886669" sldId="291"/>
            <ac:spMk id="50" creationId="{071F75E2-D626-84FF-5C5F-66FAA2C476D3}"/>
          </ac:spMkLst>
        </pc:spChg>
      </pc:sldChg>
      <pc:sldChg chg="modSp">
        <pc:chgData name="Md. Masudur Rahman" userId="7b31cda9e9d283c8" providerId="LiveId" clId="{43184651-B0DC-4D55-8232-7877960F6C43}" dt="2025-01-15T21:00:56.441" v="311"/>
        <pc:sldMkLst>
          <pc:docMk/>
          <pc:sldMk cId="236558381" sldId="292"/>
        </pc:sldMkLst>
        <pc:spChg chg="mod">
          <ac:chgData name="Md. Masudur Rahman" userId="7b31cda9e9d283c8" providerId="LiveId" clId="{43184651-B0DC-4D55-8232-7877960F6C43}" dt="2025-01-15T21:00:56.441" v="311"/>
          <ac:spMkLst>
            <pc:docMk/>
            <pc:sldMk cId="236558381" sldId="292"/>
            <ac:spMk id="2" creationId="{074A3DAA-9DC8-21BD-F1DD-D93B15B33A4C}"/>
          </ac:spMkLst>
        </pc:spChg>
        <pc:spChg chg="mod">
          <ac:chgData name="Md. Masudur Rahman" userId="7b31cda9e9d283c8" providerId="LiveId" clId="{43184651-B0DC-4D55-8232-7877960F6C43}" dt="2025-01-15T21:00:56.441" v="311"/>
          <ac:spMkLst>
            <pc:docMk/>
            <pc:sldMk cId="236558381" sldId="292"/>
            <ac:spMk id="47" creationId="{21345A63-A52B-8F91-EF2B-CF4B9B66FA3F}"/>
          </ac:spMkLst>
        </pc:spChg>
        <pc:spChg chg="mod">
          <ac:chgData name="Md. Masudur Rahman" userId="7b31cda9e9d283c8" providerId="LiveId" clId="{43184651-B0DC-4D55-8232-7877960F6C43}" dt="2025-01-15T21:00:56.441" v="311"/>
          <ac:spMkLst>
            <pc:docMk/>
            <pc:sldMk cId="236558381" sldId="292"/>
            <ac:spMk id="50" creationId="{DA90F131-5A29-287A-6E85-5783E6371AE4}"/>
          </ac:spMkLst>
        </pc:spChg>
      </pc:sldChg>
      <pc:sldChg chg="modSp">
        <pc:chgData name="Md. Masudur Rahman" userId="7b31cda9e9d283c8" providerId="LiveId" clId="{43184651-B0DC-4D55-8232-7877960F6C43}" dt="2025-01-15T21:00:56.441" v="311"/>
        <pc:sldMkLst>
          <pc:docMk/>
          <pc:sldMk cId="1824345684" sldId="293"/>
        </pc:sldMkLst>
        <pc:spChg chg="mod">
          <ac:chgData name="Md. Masudur Rahman" userId="7b31cda9e9d283c8" providerId="LiveId" clId="{43184651-B0DC-4D55-8232-7877960F6C43}" dt="2025-01-15T21:00:56.441" v="311"/>
          <ac:spMkLst>
            <pc:docMk/>
            <pc:sldMk cId="1824345684" sldId="293"/>
            <ac:spMk id="2" creationId="{074A3DAA-9DC8-21BD-F1DD-D93B15B33A4C}"/>
          </ac:spMkLst>
        </pc:spChg>
        <pc:spChg chg="mod">
          <ac:chgData name="Md. Masudur Rahman" userId="7b31cda9e9d283c8" providerId="LiveId" clId="{43184651-B0DC-4D55-8232-7877960F6C43}" dt="2025-01-15T21:00:56.441" v="311"/>
          <ac:spMkLst>
            <pc:docMk/>
            <pc:sldMk cId="1824345684" sldId="293"/>
            <ac:spMk id="47" creationId="{E5D27B43-F39B-1E9C-04E3-9B8E878DC327}"/>
          </ac:spMkLst>
        </pc:spChg>
        <pc:spChg chg="mod">
          <ac:chgData name="Md. Masudur Rahman" userId="7b31cda9e9d283c8" providerId="LiveId" clId="{43184651-B0DC-4D55-8232-7877960F6C43}" dt="2025-01-15T21:00:56.441" v="311"/>
          <ac:spMkLst>
            <pc:docMk/>
            <pc:sldMk cId="1824345684" sldId="293"/>
            <ac:spMk id="50" creationId="{E4E24B73-D822-9E01-95CE-600009A89381}"/>
          </ac:spMkLst>
        </pc:spChg>
      </pc:sldChg>
      <pc:sldChg chg="modSp">
        <pc:chgData name="Md. Masudur Rahman" userId="7b31cda9e9d283c8" providerId="LiveId" clId="{43184651-B0DC-4D55-8232-7877960F6C43}" dt="2025-01-15T21:00:56.441" v="311"/>
        <pc:sldMkLst>
          <pc:docMk/>
          <pc:sldMk cId="388889029" sldId="294"/>
        </pc:sldMkLst>
        <pc:spChg chg="mod">
          <ac:chgData name="Md. Masudur Rahman" userId="7b31cda9e9d283c8" providerId="LiveId" clId="{43184651-B0DC-4D55-8232-7877960F6C43}" dt="2025-01-15T21:00:56.441" v="311"/>
          <ac:spMkLst>
            <pc:docMk/>
            <pc:sldMk cId="388889029" sldId="294"/>
            <ac:spMk id="2" creationId="{074A3DAA-9DC8-21BD-F1DD-D93B15B33A4C}"/>
          </ac:spMkLst>
        </pc:spChg>
        <pc:spChg chg="mod">
          <ac:chgData name="Md. Masudur Rahman" userId="7b31cda9e9d283c8" providerId="LiveId" clId="{43184651-B0DC-4D55-8232-7877960F6C43}" dt="2025-01-15T21:00:56.441" v="311"/>
          <ac:spMkLst>
            <pc:docMk/>
            <pc:sldMk cId="388889029" sldId="294"/>
            <ac:spMk id="47" creationId="{F92A1C05-8306-21E3-7E46-FCE4FBBBE336}"/>
          </ac:spMkLst>
        </pc:spChg>
        <pc:spChg chg="mod">
          <ac:chgData name="Md. Masudur Rahman" userId="7b31cda9e9d283c8" providerId="LiveId" clId="{43184651-B0DC-4D55-8232-7877960F6C43}" dt="2025-01-15T21:00:56.441" v="311"/>
          <ac:spMkLst>
            <pc:docMk/>
            <pc:sldMk cId="388889029" sldId="294"/>
            <ac:spMk id="50" creationId="{5FF96C83-649F-ECBC-9611-701CD33C524D}"/>
          </ac:spMkLst>
        </pc:spChg>
      </pc:sldChg>
      <pc:sldChg chg="modSp">
        <pc:chgData name="Md. Masudur Rahman" userId="7b31cda9e9d283c8" providerId="LiveId" clId="{43184651-B0DC-4D55-8232-7877960F6C43}" dt="2025-01-15T21:00:56.441" v="311"/>
        <pc:sldMkLst>
          <pc:docMk/>
          <pc:sldMk cId="1395625847" sldId="295"/>
        </pc:sldMkLst>
        <pc:spChg chg="mod">
          <ac:chgData name="Md. Masudur Rahman" userId="7b31cda9e9d283c8" providerId="LiveId" clId="{43184651-B0DC-4D55-8232-7877960F6C43}" dt="2025-01-15T21:00:56.441" v="311"/>
          <ac:spMkLst>
            <pc:docMk/>
            <pc:sldMk cId="1395625847" sldId="295"/>
            <ac:spMk id="2" creationId="{074A3DAA-9DC8-21BD-F1DD-D93B15B33A4C}"/>
          </ac:spMkLst>
        </pc:spChg>
        <pc:spChg chg="mod">
          <ac:chgData name="Md. Masudur Rahman" userId="7b31cda9e9d283c8" providerId="LiveId" clId="{43184651-B0DC-4D55-8232-7877960F6C43}" dt="2025-01-15T21:00:56.441" v="311"/>
          <ac:spMkLst>
            <pc:docMk/>
            <pc:sldMk cId="1395625847" sldId="295"/>
            <ac:spMk id="47" creationId="{DC78BC2D-DE15-CBE6-5E6F-6D17B3F25513}"/>
          </ac:spMkLst>
        </pc:spChg>
        <pc:spChg chg="mod">
          <ac:chgData name="Md. Masudur Rahman" userId="7b31cda9e9d283c8" providerId="LiveId" clId="{43184651-B0DC-4D55-8232-7877960F6C43}" dt="2025-01-15T21:00:56.441" v="311"/>
          <ac:spMkLst>
            <pc:docMk/>
            <pc:sldMk cId="1395625847" sldId="295"/>
            <ac:spMk id="50" creationId="{1A9CC596-149E-0C46-C1D3-97CACDBEA277}"/>
          </ac:spMkLst>
        </pc:spChg>
      </pc:sldChg>
      <pc:sldChg chg="modSp">
        <pc:chgData name="Md. Masudur Rahman" userId="7b31cda9e9d283c8" providerId="LiveId" clId="{43184651-B0DC-4D55-8232-7877960F6C43}" dt="2025-01-15T21:00:56.441" v="311"/>
        <pc:sldMkLst>
          <pc:docMk/>
          <pc:sldMk cId="3927611852" sldId="296"/>
        </pc:sldMkLst>
        <pc:spChg chg="mod">
          <ac:chgData name="Md. Masudur Rahman" userId="7b31cda9e9d283c8" providerId="LiveId" clId="{43184651-B0DC-4D55-8232-7877960F6C43}" dt="2025-01-15T21:00:56.441" v="311"/>
          <ac:spMkLst>
            <pc:docMk/>
            <pc:sldMk cId="3927611852" sldId="296"/>
            <ac:spMk id="2" creationId="{074A3DAA-9DC8-21BD-F1DD-D93B15B33A4C}"/>
          </ac:spMkLst>
        </pc:spChg>
        <pc:spChg chg="mod">
          <ac:chgData name="Md. Masudur Rahman" userId="7b31cda9e9d283c8" providerId="LiveId" clId="{43184651-B0DC-4D55-8232-7877960F6C43}" dt="2025-01-15T21:00:56.441" v="311"/>
          <ac:spMkLst>
            <pc:docMk/>
            <pc:sldMk cId="3927611852" sldId="296"/>
            <ac:spMk id="47" creationId="{E6633B3D-326A-F0B4-DEA9-97BCF394D7B3}"/>
          </ac:spMkLst>
        </pc:spChg>
        <pc:spChg chg="mod">
          <ac:chgData name="Md. Masudur Rahman" userId="7b31cda9e9d283c8" providerId="LiveId" clId="{43184651-B0DC-4D55-8232-7877960F6C43}" dt="2025-01-15T21:00:56.441" v="311"/>
          <ac:spMkLst>
            <pc:docMk/>
            <pc:sldMk cId="3927611852" sldId="296"/>
            <ac:spMk id="50" creationId="{71C02C12-B6AB-D876-7E6A-086CBA77970C}"/>
          </ac:spMkLst>
        </pc:spChg>
      </pc:sldChg>
      <pc:sldChg chg="modSp">
        <pc:chgData name="Md. Masudur Rahman" userId="7b31cda9e9d283c8" providerId="LiveId" clId="{43184651-B0DC-4D55-8232-7877960F6C43}" dt="2025-01-15T21:00:56.441" v="311"/>
        <pc:sldMkLst>
          <pc:docMk/>
          <pc:sldMk cId="2969066429" sldId="297"/>
        </pc:sldMkLst>
        <pc:spChg chg="mod">
          <ac:chgData name="Md. Masudur Rahman" userId="7b31cda9e9d283c8" providerId="LiveId" clId="{43184651-B0DC-4D55-8232-7877960F6C43}" dt="2025-01-15T21:00:56.441" v="311"/>
          <ac:spMkLst>
            <pc:docMk/>
            <pc:sldMk cId="2969066429" sldId="297"/>
            <ac:spMk id="2" creationId="{074A3DAA-9DC8-21BD-F1DD-D93B15B33A4C}"/>
          </ac:spMkLst>
        </pc:spChg>
        <pc:spChg chg="mod">
          <ac:chgData name="Md. Masudur Rahman" userId="7b31cda9e9d283c8" providerId="LiveId" clId="{43184651-B0DC-4D55-8232-7877960F6C43}" dt="2025-01-15T21:00:56.441" v="311"/>
          <ac:spMkLst>
            <pc:docMk/>
            <pc:sldMk cId="2969066429" sldId="297"/>
            <ac:spMk id="47" creationId="{259AFB1B-D862-7E41-E054-BAD6F54DB374}"/>
          </ac:spMkLst>
        </pc:spChg>
        <pc:spChg chg="mod">
          <ac:chgData name="Md. Masudur Rahman" userId="7b31cda9e9d283c8" providerId="LiveId" clId="{43184651-B0DC-4D55-8232-7877960F6C43}" dt="2025-01-15T21:00:56.441" v="311"/>
          <ac:spMkLst>
            <pc:docMk/>
            <pc:sldMk cId="2969066429" sldId="297"/>
            <ac:spMk id="50" creationId="{E50639EF-DAA7-5B4F-796A-49267183A9BA}"/>
          </ac:spMkLst>
        </pc:spChg>
      </pc:sldChg>
      <pc:sldChg chg="modSp">
        <pc:chgData name="Md. Masudur Rahman" userId="7b31cda9e9d283c8" providerId="LiveId" clId="{43184651-B0DC-4D55-8232-7877960F6C43}" dt="2025-01-15T21:00:56.441" v="311"/>
        <pc:sldMkLst>
          <pc:docMk/>
          <pc:sldMk cId="3958751496" sldId="298"/>
        </pc:sldMkLst>
        <pc:spChg chg="mod">
          <ac:chgData name="Md. Masudur Rahman" userId="7b31cda9e9d283c8" providerId="LiveId" clId="{43184651-B0DC-4D55-8232-7877960F6C43}" dt="2025-01-15T21:00:56.441" v="311"/>
          <ac:spMkLst>
            <pc:docMk/>
            <pc:sldMk cId="3958751496" sldId="298"/>
            <ac:spMk id="2" creationId="{E46F341B-DCD1-423C-DFC0-DDCA5C48E0A6}"/>
          </ac:spMkLst>
        </pc:spChg>
        <pc:spChg chg="mod">
          <ac:chgData name="Md. Masudur Rahman" userId="7b31cda9e9d283c8" providerId="LiveId" clId="{43184651-B0DC-4D55-8232-7877960F6C43}" dt="2025-01-15T21:00:56.441" v="311"/>
          <ac:spMkLst>
            <pc:docMk/>
            <pc:sldMk cId="3958751496" sldId="298"/>
            <ac:spMk id="3" creationId="{C91A26BD-EFC2-17B3-2141-272516C64F6A}"/>
          </ac:spMkLst>
        </pc:spChg>
        <pc:spChg chg="mod">
          <ac:chgData name="Md. Masudur Rahman" userId="7b31cda9e9d283c8" providerId="LiveId" clId="{43184651-B0DC-4D55-8232-7877960F6C43}" dt="2025-01-15T21:00:56.441" v="311"/>
          <ac:spMkLst>
            <pc:docMk/>
            <pc:sldMk cId="3958751496" sldId="298"/>
            <ac:spMk id="4" creationId="{804F7368-BA8B-F0CE-47DB-98EA158CC165}"/>
          </ac:spMkLst>
        </pc:spChg>
        <pc:spChg chg="mod">
          <ac:chgData name="Md. Masudur Rahman" userId="7b31cda9e9d283c8" providerId="LiveId" clId="{43184651-B0DC-4D55-8232-7877960F6C43}" dt="2025-01-15T21:00:56.441" v="311"/>
          <ac:spMkLst>
            <pc:docMk/>
            <pc:sldMk cId="3958751496" sldId="298"/>
            <ac:spMk id="5" creationId="{2E74C954-EB78-DB67-EEEB-9EE8319EA8DA}"/>
          </ac:spMkLst>
        </pc:spChg>
      </pc:sldChg>
      <pc:sldChg chg="modSp">
        <pc:chgData name="Md. Masudur Rahman" userId="7b31cda9e9d283c8" providerId="LiveId" clId="{43184651-B0DC-4D55-8232-7877960F6C43}" dt="2025-01-15T21:00:56.441" v="311"/>
        <pc:sldMkLst>
          <pc:docMk/>
          <pc:sldMk cId="3220178962" sldId="299"/>
        </pc:sldMkLst>
        <pc:spChg chg="mod">
          <ac:chgData name="Md. Masudur Rahman" userId="7b31cda9e9d283c8" providerId="LiveId" clId="{43184651-B0DC-4D55-8232-7877960F6C43}" dt="2025-01-15T21:00:56.441" v="311"/>
          <ac:spMkLst>
            <pc:docMk/>
            <pc:sldMk cId="3220178962" sldId="299"/>
            <ac:spMk id="2" creationId="{392D1396-73E8-EBB8-ED35-10A282A2369E}"/>
          </ac:spMkLst>
        </pc:spChg>
        <pc:spChg chg="mod">
          <ac:chgData name="Md. Masudur Rahman" userId="7b31cda9e9d283c8" providerId="LiveId" clId="{43184651-B0DC-4D55-8232-7877960F6C43}" dt="2025-01-15T21:00:56.441" v="311"/>
          <ac:spMkLst>
            <pc:docMk/>
            <pc:sldMk cId="3220178962" sldId="299"/>
            <ac:spMk id="3" creationId="{BBE3E6C7-05D1-03A2-09BD-4B7CD8578E0A}"/>
          </ac:spMkLst>
        </pc:spChg>
        <pc:spChg chg="mod">
          <ac:chgData name="Md. Masudur Rahman" userId="7b31cda9e9d283c8" providerId="LiveId" clId="{43184651-B0DC-4D55-8232-7877960F6C43}" dt="2025-01-15T21:00:56.441" v="311"/>
          <ac:spMkLst>
            <pc:docMk/>
            <pc:sldMk cId="3220178962" sldId="299"/>
            <ac:spMk id="4" creationId="{7DC3C0C1-8390-3A13-0680-DCEF5767E733}"/>
          </ac:spMkLst>
        </pc:spChg>
        <pc:spChg chg="mod">
          <ac:chgData name="Md. Masudur Rahman" userId="7b31cda9e9d283c8" providerId="LiveId" clId="{43184651-B0DC-4D55-8232-7877960F6C43}" dt="2025-01-15T21:00:56.441" v="311"/>
          <ac:spMkLst>
            <pc:docMk/>
            <pc:sldMk cId="3220178962" sldId="299"/>
            <ac:spMk id="5" creationId="{5317F567-C59A-D236-6A78-B25083DC0F3C}"/>
          </ac:spMkLst>
        </pc:spChg>
      </pc:sldChg>
      <pc:sldChg chg="modSp">
        <pc:chgData name="Md. Masudur Rahman" userId="7b31cda9e9d283c8" providerId="LiveId" clId="{43184651-B0DC-4D55-8232-7877960F6C43}" dt="2025-01-15T21:00:56.441" v="311"/>
        <pc:sldMkLst>
          <pc:docMk/>
          <pc:sldMk cId="2376730714" sldId="300"/>
        </pc:sldMkLst>
        <pc:spChg chg="mod">
          <ac:chgData name="Md. Masudur Rahman" userId="7b31cda9e9d283c8" providerId="LiveId" clId="{43184651-B0DC-4D55-8232-7877960F6C43}" dt="2025-01-15T21:00:56.441" v="311"/>
          <ac:spMkLst>
            <pc:docMk/>
            <pc:sldMk cId="2376730714" sldId="300"/>
            <ac:spMk id="2" creationId="{074A3DAA-9DC8-21BD-F1DD-D93B15B33A4C}"/>
          </ac:spMkLst>
        </pc:spChg>
        <pc:spChg chg="mod">
          <ac:chgData name="Md. Masudur Rahman" userId="7b31cda9e9d283c8" providerId="LiveId" clId="{43184651-B0DC-4D55-8232-7877960F6C43}" dt="2025-01-15T21:00:56.441" v="311"/>
          <ac:spMkLst>
            <pc:docMk/>
            <pc:sldMk cId="2376730714" sldId="300"/>
            <ac:spMk id="3" creationId="{6BDC68D8-721C-7140-0994-6258D224013A}"/>
          </ac:spMkLst>
        </pc:spChg>
        <pc:spChg chg="mod">
          <ac:chgData name="Md. Masudur Rahman" userId="7b31cda9e9d283c8" providerId="LiveId" clId="{43184651-B0DC-4D55-8232-7877960F6C43}" dt="2025-01-15T21:00:56.441" v="311"/>
          <ac:spMkLst>
            <pc:docMk/>
            <pc:sldMk cId="2376730714" sldId="300"/>
            <ac:spMk id="4" creationId="{0622BE49-0E01-044D-D26E-A162A57E4D37}"/>
          </ac:spMkLst>
        </pc:spChg>
      </pc:sldChg>
      <pc:sldChg chg="modSp">
        <pc:chgData name="Md. Masudur Rahman" userId="7b31cda9e9d283c8" providerId="LiveId" clId="{43184651-B0DC-4D55-8232-7877960F6C43}" dt="2025-01-15T21:00:56.441" v="311"/>
        <pc:sldMkLst>
          <pc:docMk/>
          <pc:sldMk cId="266866981" sldId="301"/>
        </pc:sldMkLst>
        <pc:spChg chg="mod">
          <ac:chgData name="Md. Masudur Rahman" userId="7b31cda9e9d283c8" providerId="LiveId" clId="{43184651-B0DC-4D55-8232-7877960F6C43}" dt="2025-01-15T21:00:56.441" v="311"/>
          <ac:spMkLst>
            <pc:docMk/>
            <pc:sldMk cId="266866981" sldId="301"/>
            <ac:spMk id="2" creationId="{074A3DAA-9DC8-21BD-F1DD-D93B15B33A4C}"/>
          </ac:spMkLst>
        </pc:spChg>
        <pc:spChg chg="mod">
          <ac:chgData name="Md. Masudur Rahman" userId="7b31cda9e9d283c8" providerId="LiveId" clId="{43184651-B0DC-4D55-8232-7877960F6C43}" dt="2025-01-15T21:00:56.441" v="311"/>
          <ac:spMkLst>
            <pc:docMk/>
            <pc:sldMk cId="266866981" sldId="301"/>
            <ac:spMk id="59" creationId="{B02C9C9A-1231-2597-EF89-45CE21E4E6E2}"/>
          </ac:spMkLst>
        </pc:spChg>
        <pc:spChg chg="mod">
          <ac:chgData name="Md. Masudur Rahman" userId="7b31cda9e9d283c8" providerId="LiveId" clId="{43184651-B0DC-4D55-8232-7877960F6C43}" dt="2025-01-15T21:00:56.441" v="311"/>
          <ac:spMkLst>
            <pc:docMk/>
            <pc:sldMk cId="266866981" sldId="301"/>
            <ac:spMk id="61" creationId="{B5C05524-8B53-7B37-A8CF-63BA506EC9D2}"/>
          </ac:spMkLst>
        </pc:spChg>
      </pc:sldChg>
      <pc:sldChg chg="modSp">
        <pc:chgData name="Md. Masudur Rahman" userId="7b31cda9e9d283c8" providerId="LiveId" clId="{43184651-B0DC-4D55-8232-7877960F6C43}" dt="2025-01-15T21:00:56.441" v="311"/>
        <pc:sldMkLst>
          <pc:docMk/>
          <pc:sldMk cId="1371937027" sldId="302"/>
        </pc:sldMkLst>
        <pc:spChg chg="mod">
          <ac:chgData name="Md. Masudur Rahman" userId="7b31cda9e9d283c8" providerId="LiveId" clId="{43184651-B0DC-4D55-8232-7877960F6C43}" dt="2025-01-15T21:00:56.441" v="311"/>
          <ac:spMkLst>
            <pc:docMk/>
            <pc:sldMk cId="1371937027" sldId="302"/>
            <ac:spMk id="2" creationId="{074A3DAA-9DC8-21BD-F1DD-D93B15B33A4C}"/>
          </ac:spMkLst>
        </pc:spChg>
        <pc:spChg chg="mod">
          <ac:chgData name="Md. Masudur Rahman" userId="7b31cda9e9d283c8" providerId="LiveId" clId="{43184651-B0DC-4D55-8232-7877960F6C43}" dt="2025-01-15T21:00:56.441" v="311"/>
          <ac:spMkLst>
            <pc:docMk/>
            <pc:sldMk cId="1371937027" sldId="302"/>
            <ac:spMk id="3" creationId="{0D66981C-7CE2-74FD-DF2F-B96C6DED49FB}"/>
          </ac:spMkLst>
        </pc:spChg>
        <pc:spChg chg="mod">
          <ac:chgData name="Md. Masudur Rahman" userId="7b31cda9e9d283c8" providerId="LiveId" clId="{43184651-B0DC-4D55-8232-7877960F6C43}" dt="2025-01-15T21:00:56.441" v="311"/>
          <ac:spMkLst>
            <pc:docMk/>
            <pc:sldMk cId="1371937027" sldId="302"/>
            <ac:spMk id="4" creationId="{B430EFFA-F295-B302-9972-FE545D6615E0}"/>
          </ac:spMkLst>
        </pc:spChg>
      </pc:sldChg>
      <pc:sldChg chg="modSp">
        <pc:chgData name="Md. Masudur Rahman" userId="7b31cda9e9d283c8" providerId="LiveId" clId="{43184651-B0DC-4D55-8232-7877960F6C43}" dt="2025-01-15T21:00:56.441" v="311"/>
        <pc:sldMkLst>
          <pc:docMk/>
          <pc:sldMk cId="1198616578" sldId="303"/>
        </pc:sldMkLst>
        <pc:spChg chg="mod">
          <ac:chgData name="Md. Masudur Rahman" userId="7b31cda9e9d283c8" providerId="LiveId" clId="{43184651-B0DC-4D55-8232-7877960F6C43}" dt="2025-01-15T21:00:56.441" v="311"/>
          <ac:spMkLst>
            <pc:docMk/>
            <pc:sldMk cId="1198616578" sldId="303"/>
            <ac:spMk id="2" creationId="{074A3DAA-9DC8-21BD-F1DD-D93B15B33A4C}"/>
          </ac:spMkLst>
        </pc:spChg>
        <pc:spChg chg="mod">
          <ac:chgData name="Md. Masudur Rahman" userId="7b31cda9e9d283c8" providerId="LiveId" clId="{43184651-B0DC-4D55-8232-7877960F6C43}" dt="2025-01-15T21:00:56.441" v="311"/>
          <ac:spMkLst>
            <pc:docMk/>
            <pc:sldMk cId="1198616578" sldId="303"/>
            <ac:spMk id="10" creationId="{87A035F6-A510-DA5D-7576-367DCDB45B91}"/>
          </ac:spMkLst>
        </pc:spChg>
        <pc:spChg chg="mod">
          <ac:chgData name="Md. Masudur Rahman" userId="7b31cda9e9d283c8" providerId="LiveId" clId="{43184651-B0DC-4D55-8232-7877960F6C43}" dt="2025-01-15T21:00:56.441" v="311"/>
          <ac:spMkLst>
            <pc:docMk/>
            <pc:sldMk cId="1198616578" sldId="303"/>
            <ac:spMk id="16" creationId="{BD4716B5-03AD-0FBB-17E8-A3B50A81CD40}"/>
          </ac:spMkLst>
        </pc:spChg>
      </pc:sldChg>
      <pc:sldChg chg="modSp">
        <pc:chgData name="Md. Masudur Rahman" userId="7b31cda9e9d283c8" providerId="LiveId" clId="{43184651-B0DC-4D55-8232-7877960F6C43}" dt="2025-01-15T21:00:56.441" v="311"/>
        <pc:sldMkLst>
          <pc:docMk/>
          <pc:sldMk cId="1029892178" sldId="304"/>
        </pc:sldMkLst>
        <pc:spChg chg="mod">
          <ac:chgData name="Md. Masudur Rahman" userId="7b31cda9e9d283c8" providerId="LiveId" clId="{43184651-B0DC-4D55-8232-7877960F6C43}" dt="2025-01-15T21:00:56.441" v="311"/>
          <ac:spMkLst>
            <pc:docMk/>
            <pc:sldMk cId="1029892178" sldId="304"/>
            <ac:spMk id="2" creationId="{074A3DAA-9DC8-21BD-F1DD-D93B15B33A4C}"/>
          </ac:spMkLst>
        </pc:spChg>
        <pc:spChg chg="mod">
          <ac:chgData name="Md. Masudur Rahman" userId="7b31cda9e9d283c8" providerId="LiveId" clId="{43184651-B0DC-4D55-8232-7877960F6C43}" dt="2025-01-15T21:00:56.441" v="311"/>
          <ac:spMkLst>
            <pc:docMk/>
            <pc:sldMk cId="1029892178" sldId="304"/>
            <ac:spMk id="14" creationId="{9C8F8E7A-FD7D-0CEC-7183-7265827D407A}"/>
          </ac:spMkLst>
        </pc:spChg>
        <pc:spChg chg="mod">
          <ac:chgData name="Md. Masudur Rahman" userId="7b31cda9e9d283c8" providerId="LiveId" clId="{43184651-B0DC-4D55-8232-7877960F6C43}" dt="2025-01-15T21:00:56.441" v="311"/>
          <ac:spMkLst>
            <pc:docMk/>
            <pc:sldMk cId="1029892178" sldId="304"/>
            <ac:spMk id="31" creationId="{055E8E70-C098-E93F-A737-A9F37211BD16}"/>
          </ac:spMkLst>
        </pc:spChg>
      </pc:sldChg>
      <pc:sldChg chg="modSp">
        <pc:chgData name="Md. Masudur Rahman" userId="7b31cda9e9d283c8" providerId="LiveId" clId="{43184651-B0DC-4D55-8232-7877960F6C43}" dt="2025-01-15T21:00:56.441" v="311"/>
        <pc:sldMkLst>
          <pc:docMk/>
          <pc:sldMk cId="1786345636" sldId="305"/>
        </pc:sldMkLst>
        <pc:spChg chg="mod">
          <ac:chgData name="Md. Masudur Rahman" userId="7b31cda9e9d283c8" providerId="LiveId" clId="{43184651-B0DC-4D55-8232-7877960F6C43}" dt="2025-01-15T21:00:56.441" v="311"/>
          <ac:spMkLst>
            <pc:docMk/>
            <pc:sldMk cId="1786345636" sldId="305"/>
            <ac:spMk id="2" creationId="{074A3DAA-9DC8-21BD-F1DD-D93B15B33A4C}"/>
          </ac:spMkLst>
        </pc:spChg>
        <pc:spChg chg="mod">
          <ac:chgData name="Md. Masudur Rahman" userId="7b31cda9e9d283c8" providerId="LiveId" clId="{43184651-B0DC-4D55-8232-7877960F6C43}" dt="2025-01-15T21:00:56.441" v="311"/>
          <ac:spMkLst>
            <pc:docMk/>
            <pc:sldMk cId="1786345636" sldId="305"/>
            <ac:spMk id="28" creationId="{1FE4EBC9-E7DB-92BF-5C50-FF0FFBDBD3CB}"/>
          </ac:spMkLst>
        </pc:spChg>
        <pc:spChg chg="mod">
          <ac:chgData name="Md. Masudur Rahman" userId="7b31cda9e9d283c8" providerId="LiveId" clId="{43184651-B0DC-4D55-8232-7877960F6C43}" dt="2025-01-15T21:00:56.441" v="311"/>
          <ac:spMkLst>
            <pc:docMk/>
            <pc:sldMk cId="1786345636" sldId="305"/>
            <ac:spMk id="29" creationId="{E3DFC621-1369-B957-6437-442C75DB4984}"/>
          </ac:spMkLst>
        </pc:spChg>
      </pc:sldChg>
      <pc:sldChg chg="modSp">
        <pc:chgData name="Md. Masudur Rahman" userId="7b31cda9e9d283c8" providerId="LiveId" clId="{43184651-B0DC-4D55-8232-7877960F6C43}" dt="2025-01-15T21:00:56.441" v="311"/>
        <pc:sldMkLst>
          <pc:docMk/>
          <pc:sldMk cId="2649861106" sldId="306"/>
        </pc:sldMkLst>
        <pc:spChg chg="mod">
          <ac:chgData name="Md. Masudur Rahman" userId="7b31cda9e9d283c8" providerId="LiveId" clId="{43184651-B0DC-4D55-8232-7877960F6C43}" dt="2025-01-15T21:00:56.441" v="311"/>
          <ac:spMkLst>
            <pc:docMk/>
            <pc:sldMk cId="2649861106" sldId="306"/>
            <ac:spMk id="2" creationId="{074A3DAA-9DC8-21BD-F1DD-D93B15B33A4C}"/>
          </ac:spMkLst>
        </pc:spChg>
        <pc:spChg chg="mod">
          <ac:chgData name="Md. Masudur Rahman" userId="7b31cda9e9d283c8" providerId="LiveId" clId="{43184651-B0DC-4D55-8232-7877960F6C43}" dt="2025-01-15T21:00:56.441" v="311"/>
          <ac:spMkLst>
            <pc:docMk/>
            <pc:sldMk cId="2649861106" sldId="306"/>
            <ac:spMk id="7" creationId="{585253AA-DAE9-1795-19D2-17E1987B4CC1}"/>
          </ac:spMkLst>
        </pc:spChg>
        <pc:spChg chg="mod">
          <ac:chgData name="Md. Masudur Rahman" userId="7b31cda9e9d283c8" providerId="LiveId" clId="{43184651-B0DC-4D55-8232-7877960F6C43}" dt="2025-01-15T21:00:56.441" v="311"/>
          <ac:spMkLst>
            <pc:docMk/>
            <pc:sldMk cId="2649861106" sldId="306"/>
            <ac:spMk id="38" creationId="{E2D7FAA1-477A-3226-F23F-B1F1CCFFF38D}"/>
          </ac:spMkLst>
        </pc:spChg>
      </pc:sldChg>
      <pc:sldChg chg="modSp">
        <pc:chgData name="Md. Masudur Rahman" userId="7b31cda9e9d283c8" providerId="LiveId" clId="{43184651-B0DC-4D55-8232-7877960F6C43}" dt="2025-01-15T21:00:56.441" v="311"/>
        <pc:sldMkLst>
          <pc:docMk/>
          <pc:sldMk cId="2197200320" sldId="307"/>
        </pc:sldMkLst>
        <pc:spChg chg="mod">
          <ac:chgData name="Md. Masudur Rahman" userId="7b31cda9e9d283c8" providerId="LiveId" clId="{43184651-B0DC-4D55-8232-7877960F6C43}" dt="2025-01-15T21:00:56.441" v="311"/>
          <ac:spMkLst>
            <pc:docMk/>
            <pc:sldMk cId="2197200320" sldId="307"/>
            <ac:spMk id="2" creationId="{074A3DAA-9DC8-21BD-F1DD-D93B15B33A4C}"/>
          </ac:spMkLst>
        </pc:spChg>
        <pc:spChg chg="mod">
          <ac:chgData name="Md. Masudur Rahman" userId="7b31cda9e9d283c8" providerId="LiveId" clId="{43184651-B0DC-4D55-8232-7877960F6C43}" dt="2025-01-15T21:00:56.441" v="311"/>
          <ac:spMkLst>
            <pc:docMk/>
            <pc:sldMk cId="2197200320" sldId="307"/>
            <ac:spMk id="9" creationId="{DDA40D34-6245-4ABE-9F57-1A9FA62EAC38}"/>
          </ac:spMkLst>
        </pc:spChg>
        <pc:spChg chg="mod">
          <ac:chgData name="Md. Masudur Rahman" userId="7b31cda9e9d283c8" providerId="LiveId" clId="{43184651-B0DC-4D55-8232-7877960F6C43}" dt="2025-01-15T21:00:56.441" v="311"/>
          <ac:spMkLst>
            <pc:docMk/>
            <pc:sldMk cId="2197200320" sldId="307"/>
            <ac:spMk id="40" creationId="{264027CE-204A-AC5E-1C86-9A5EB19E5A16}"/>
          </ac:spMkLst>
        </pc:spChg>
      </pc:sldChg>
      <pc:sldChg chg="modSp">
        <pc:chgData name="Md. Masudur Rahman" userId="7b31cda9e9d283c8" providerId="LiveId" clId="{43184651-B0DC-4D55-8232-7877960F6C43}" dt="2025-01-15T21:00:56.441" v="311"/>
        <pc:sldMkLst>
          <pc:docMk/>
          <pc:sldMk cId="3549342553" sldId="308"/>
        </pc:sldMkLst>
        <pc:spChg chg="mod">
          <ac:chgData name="Md. Masudur Rahman" userId="7b31cda9e9d283c8" providerId="LiveId" clId="{43184651-B0DC-4D55-8232-7877960F6C43}" dt="2025-01-15T21:00:56.441" v="311"/>
          <ac:spMkLst>
            <pc:docMk/>
            <pc:sldMk cId="3549342553" sldId="308"/>
            <ac:spMk id="2" creationId="{074A3DAA-9DC8-21BD-F1DD-D93B15B33A4C}"/>
          </ac:spMkLst>
        </pc:spChg>
        <pc:spChg chg="mod">
          <ac:chgData name="Md. Masudur Rahman" userId="7b31cda9e9d283c8" providerId="LiveId" clId="{43184651-B0DC-4D55-8232-7877960F6C43}" dt="2025-01-15T21:00:56.441" v="311"/>
          <ac:spMkLst>
            <pc:docMk/>
            <pc:sldMk cId="3549342553" sldId="308"/>
            <ac:spMk id="34" creationId="{9405B4E4-5882-CBEE-BC8F-9513B294D943}"/>
          </ac:spMkLst>
        </pc:spChg>
        <pc:spChg chg="mod">
          <ac:chgData name="Md. Masudur Rahman" userId="7b31cda9e9d283c8" providerId="LiveId" clId="{43184651-B0DC-4D55-8232-7877960F6C43}" dt="2025-01-15T21:00:56.441" v="311"/>
          <ac:spMkLst>
            <pc:docMk/>
            <pc:sldMk cId="3549342553" sldId="308"/>
            <ac:spMk id="35" creationId="{BD78C0A6-E877-243A-11F9-1B4C7705293E}"/>
          </ac:spMkLst>
        </pc:spChg>
      </pc:sldChg>
      <pc:sldChg chg="modSp">
        <pc:chgData name="Md. Masudur Rahman" userId="7b31cda9e9d283c8" providerId="LiveId" clId="{43184651-B0DC-4D55-8232-7877960F6C43}" dt="2025-01-15T21:00:56.441" v="311"/>
        <pc:sldMkLst>
          <pc:docMk/>
          <pc:sldMk cId="3898365683" sldId="309"/>
        </pc:sldMkLst>
        <pc:spChg chg="mod">
          <ac:chgData name="Md. Masudur Rahman" userId="7b31cda9e9d283c8" providerId="LiveId" clId="{43184651-B0DC-4D55-8232-7877960F6C43}" dt="2025-01-15T21:00:56.441" v="311"/>
          <ac:spMkLst>
            <pc:docMk/>
            <pc:sldMk cId="3898365683" sldId="309"/>
            <ac:spMk id="2" creationId="{074A3DAA-9DC8-21BD-F1DD-D93B15B33A4C}"/>
          </ac:spMkLst>
        </pc:spChg>
        <pc:spChg chg="mod">
          <ac:chgData name="Md. Masudur Rahman" userId="7b31cda9e9d283c8" providerId="LiveId" clId="{43184651-B0DC-4D55-8232-7877960F6C43}" dt="2025-01-15T21:00:56.441" v="311"/>
          <ac:spMkLst>
            <pc:docMk/>
            <pc:sldMk cId="3898365683" sldId="309"/>
            <ac:spMk id="43" creationId="{B280A4A4-BFCF-044C-E8CA-EC7E02BF2672}"/>
          </ac:spMkLst>
        </pc:spChg>
        <pc:spChg chg="mod">
          <ac:chgData name="Md. Masudur Rahman" userId="7b31cda9e9d283c8" providerId="LiveId" clId="{43184651-B0DC-4D55-8232-7877960F6C43}" dt="2025-01-15T21:00:56.441" v="311"/>
          <ac:spMkLst>
            <pc:docMk/>
            <pc:sldMk cId="3898365683" sldId="309"/>
            <ac:spMk id="44" creationId="{8177C973-A68F-22E1-E912-0AC83811AD7C}"/>
          </ac:spMkLst>
        </pc:spChg>
      </pc:sldChg>
      <pc:sldChg chg="modSp">
        <pc:chgData name="Md. Masudur Rahman" userId="7b31cda9e9d283c8" providerId="LiveId" clId="{43184651-B0DC-4D55-8232-7877960F6C43}" dt="2025-01-15T21:00:56.441" v="311"/>
        <pc:sldMkLst>
          <pc:docMk/>
          <pc:sldMk cId="673791492" sldId="310"/>
        </pc:sldMkLst>
        <pc:spChg chg="mod">
          <ac:chgData name="Md. Masudur Rahman" userId="7b31cda9e9d283c8" providerId="LiveId" clId="{43184651-B0DC-4D55-8232-7877960F6C43}" dt="2025-01-15T21:00:56.441" v="311"/>
          <ac:spMkLst>
            <pc:docMk/>
            <pc:sldMk cId="673791492" sldId="310"/>
            <ac:spMk id="2" creationId="{074A3DAA-9DC8-21BD-F1DD-D93B15B33A4C}"/>
          </ac:spMkLst>
        </pc:spChg>
        <pc:spChg chg="mod">
          <ac:chgData name="Md. Masudur Rahman" userId="7b31cda9e9d283c8" providerId="LiveId" clId="{43184651-B0DC-4D55-8232-7877960F6C43}" dt="2025-01-15T21:00:56.441" v="311"/>
          <ac:spMkLst>
            <pc:docMk/>
            <pc:sldMk cId="673791492" sldId="310"/>
            <ac:spMk id="50" creationId="{A2F92D3E-9C71-2555-23B2-E01DAF6919ED}"/>
          </ac:spMkLst>
        </pc:spChg>
        <pc:spChg chg="mod">
          <ac:chgData name="Md. Masudur Rahman" userId="7b31cda9e9d283c8" providerId="LiveId" clId="{43184651-B0DC-4D55-8232-7877960F6C43}" dt="2025-01-15T21:00:56.441" v="311"/>
          <ac:spMkLst>
            <pc:docMk/>
            <pc:sldMk cId="673791492" sldId="310"/>
            <ac:spMk id="51" creationId="{410FC460-44ED-CDA1-871A-D8CDE8894F63}"/>
          </ac:spMkLst>
        </pc:spChg>
      </pc:sldChg>
      <pc:sldChg chg="modSp">
        <pc:chgData name="Md. Masudur Rahman" userId="7b31cda9e9d283c8" providerId="LiveId" clId="{43184651-B0DC-4D55-8232-7877960F6C43}" dt="2025-01-15T21:00:56.441" v="311"/>
        <pc:sldMkLst>
          <pc:docMk/>
          <pc:sldMk cId="160550173" sldId="311"/>
        </pc:sldMkLst>
        <pc:spChg chg="mod">
          <ac:chgData name="Md. Masudur Rahman" userId="7b31cda9e9d283c8" providerId="LiveId" clId="{43184651-B0DC-4D55-8232-7877960F6C43}" dt="2025-01-15T21:00:56.441" v="311"/>
          <ac:spMkLst>
            <pc:docMk/>
            <pc:sldMk cId="160550173" sldId="311"/>
            <ac:spMk id="2" creationId="{074A3DAA-9DC8-21BD-F1DD-D93B15B33A4C}"/>
          </ac:spMkLst>
        </pc:spChg>
        <pc:spChg chg="mod">
          <ac:chgData name="Md. Masudur Rahman" userId="7b31cda9e9d283c8" providerId="LiveId" clId="{43184651-B0DC-4D55-8232-7877960F6C43}" dt="2025-01-15T21:00:56.441" v="311"/>
          <ac:spMkLst>
            <pc:docMk/>
            <pc:sldMk cId="160550173" sldId="311"/>
            <ac:spMk id="54" creationId="{DAC26351-C8AE-A08B-6985-D4BF17275B50}"/>
          </ac:spMkLst>
        </pc:spChg>
        <pc:spChg chg="mod">
          <ac:chgData name="Md. Masudur Rahman" userId="7b31cda9e9d283c8" providerId="LiveId" clId="{43184651-B0DC-4D55-8232-7877960F6C43}" dt="2025-01-15T21:00:56.441" v="311"/>
          <ac:spMkLst>
            <pc:docMk/>
            <pc:sldMk cId="160550173" sldId="311"/>
            <ac:spMk id="55" creationId="{6485B757-ADF4-986E-7C06-6E79CE54C233}"/>
          </ac:spMkLst>
        </pc:spChg>
      </pc:sldChg>
      <pc:sldChg chg="modSp">
        <pc:chgData name="Md. Masudur Rahman" userId="7b31cda9e9d283c8" providerId="LiveId" clId="{43184651-B0DC-4D55-8232-7877960F6C43}" dt="2025-01-15T21:00:56.441" v="311"/>
        <pc:sldMkLst>
          <pc:docMk/>
          <pc:sldMk cId="2659346038" sldId="312"/>
        </pc:sldMkLst>
        <pc:spChg chg="mod">
          <ac:chgData name="Md. Masudur Rahman" userId="7b31cda9e9d283c8" providerId="LiveId" clId="{43184651-B0DC-4D55-8232-7877960F6C43}" dt="2025-01-15T21:00:56.441" v="311"/>
          <ac:spMkLst>
            <pc:docMk/>
            <pc:sldMk cId="2659346038" sldId="312"/>
            <ac:spMk id="2" creationId="{074A3DAA-9DC8-21BD-F1DD-D93B15B33A4C}"/>
          </ac:spMkLst>
        </pc:spChg>
        <pc:spChg chg="mod">
          <ac:chgData name="Md. Masudur Rahman" userId="7b31cda9e9d283c8" providerId="LiveId" clId="{43184651-B0DC-4D55-8232-7877960F6C43}" dt="2025-01-15T21:00:56.441" v="311"/>
          <ac:spMkLst>
            <pc:docMk/>
            <pc:sldMk cId="2659346038" sldId="312"/>
            <ac:spMk id="57" creationId="{E36B91D6-E624-17CB-4C68-6EFC5B3D5D31}"/>
          </ac:spMkLst>
        </pc:spChg>
        <pc:spChg chg="mod">
          <ac:chgData name="Md. Masudur Rahman" userId="7b31cda9e9d283c8" providerId="LiveId" clId="{43184651-B0DC-4D55-8232-7877960F6C43}" dt="2025-01-15T21:00:56.441" v="311"/>
          <ac:spMkLst>
            <pc:docMk/>
            <pc:sldMk cId="2659346038" sldId="312"/>
            <ac:spMk id="62" creationId="{0970D5B8-80B3-BE5A-67CF-91623C615443}"/>
          </ac:spMkLst>
        </pc:spChg>
      </pc:sldChg>
      <pc:sldChg chg="modSp">
        <pc:chgData name="Md. Masudur Rahman" userId="7b31cda9e9d283c8" providerId="LiveId" clId="{43184651-B0DC-4D55-8232-7877960F6C43}" dt="2025-01-15T21:00:56.441" v="311"/>
        <pc:sldMkLst>
          <pc:docMk/>
          <pc:sldMk cId="2249113004" sldId="313"/>
        </pc:sldMkLst>
        <pc:spChg chg="mod">
          <ac:chgData name="Md. Masudur Rahman" userId="7b31cda9e9d283c8" providerId="LiveId" clId="{43184651-B0DC-4D55-8232-7877960F6C43}" dt="2025-01-15T21:00:56.441" v="311"/>
          <ac:spMkLst>
            <pc:docMk/>
            <pc:sldMk cId="2249113004" sldId="313"/>
            <ac:spMk id="2" creationId="{074A3DAA-9DC8-21BD-F1DD-D93B15B33A4C}"/>
          </ac:spMkLst>
        </pc:spChg>
        <pc:spChg chg="mod">
          <ac:chgData name="Md. Masudur Rahman" userId="7b31cda9e9d283c8" providerId="LiveId" clId="{43184651-B0DC-4D55-8232-7877960F6C43}" dt="2025-01-15T21:00:56.441" v="311"/>
          <ac:spMkLst>
            <pc:docMk/>
            <pc:sldMk cId="2249113004" sldId="313"/>
            <ac:spMk id="69" creationId="{39F4F7F2-8252-69A8-288C-A199017964F9}"/>
          </ac:spMkLst>
        </pc:spChg>
        <pc:spChg chg="mod">
          <ac:chgData name="Md. Masudur Rahman" userId="7b31cda9e9d283c8" providerId="LiveId" clId="{43184651-B0DC-4D55-8232-7877960F6C43}" dt="2025-01-15T21:00:56.441" v="311"/>
          <ac:spMkLst>
            <pc:docMk/>
            <pc:sldMk cId="2249113004" sldId="313"/>
            <ac:spMk id="70" creationId="{0107BBD1-A4B7-BBE3-EC69-2BA6D505307F}"/>
          </ac:spMkLst>
        </pc:spChg>
      </pc:sldChg>
      <pc:sldChg chg="modSp mod">
        <pc:chgData name="Md. Masudur Rahman" userId="7b31cda9e9d283c8" providerId="LiveId" clId="{43184651-B0DC-4D55-8232-7877960F6C43}" dt="2025-01-15T21:00:56.441" v="311"/>
        <pc:sldMkLst>
          <pc:docMk/>
          <pc:sldMk cId="925207232" sldId="314"/>
        </pc:sldMkLst>
        <pc:spChg chg="mod">
          <ac:chgData name="Md. Masudur Rahman" userId="7b31cda9e9d283c8" providerId="LiveId" clId="{43184651-B0DC-4D55-8232-7877960F6C43}" dt="2025-01-15T21:00:56.441" v="311"/>
          <ac:spMkLst>
            <pc:docMk/>
            <pc:sldMk cId="925207232" sldId="314"/>
            <ac:spMk id="47" creationId="{2A9D1B34-BE8D-D547-52E4-4C2BB07700AB}"/>
          </ac:spMkLst>
        </pc:spChg>
        <pc:spChg chg="mod">
          <ac:chgData name="Md. Masudur Rahman" userId="7b31cda9e9d283c8" providerId="LiveId" clId="{43184651-B0DC-4D55-8232-7877960F6C43}" dt="2025-01-15T20:47:46.844" v="220" actId="27636"/>
          <ac:spMkLst>
            <pc:docMk/>
            <pc:sldMk cId="925207232" sldId="314"/>
            <ac:spMk id="59" creationId="{38D4DAA9-F6C2-D19D-2725-563F923E7054}"/>
          </ac:spMkLst>
        </pc:spChg>
        <pc:spChg chg="mod">
          <ac:chgData name="Md. Masudur Rahman" userId="7b31cda9e9d283c8" providerId="LiveId" clId="{43184651-B0DC-4D55-8232-7877960F6C43}" dt="2025-01-15T21:00:56.441" v="311"/>
          <ac:spMkLst>
            <pc:docMk/>
            <pc:sldMk cId="925207232" sldId="314"/>
            <ac:spMk id="64" creationId="{C09F00FB-956C-DEC3-96F2-9EACB49DC278}"/>
          </ac:spMkLst>
        </pc:spChg>
      </pc:sldChg>
      <pc:sldChg chg="modSp">
        <pc:chgData name="Md. Masudur Rahman" userId="7b31cda9e9d283c8" providerId="LiveId" clId="{43184651-B0DC-4D55-8232-7877960F6C43}" dt="2025-01-15T21:00:56.441" v="311"/>
        <pc:sldMkLst>
          <pc:docMk/>
          <pc:sldMk cId="1061571705" sldId="315"/>
        </pc:sldMkLst>
        <pc:spChg chg="mod">
          <ac:chgData name="Md. Masudur Rahman" userId="7b31cda9e9d283c8" providerId="LiveId" clId="{43184651-B0DC-4D55-8232-7877960F6C43}" dt="2025-01-15T21:00:56.441" v="311"/>
          <ac:spMkLst>
            <pc:docMk/>
            <pc:sldMk cId="1061571705" sldId="315"/>
            <ac:spMk id="2" creationId="{786F6B91-E397-1D2A-BBE4-A4943BD759A9}"/>
          </ac:spMkLst>
        </pc:spChg>
        <pc:spChg chg="mod">
          <ac:chgData name="Md. Masudur Rahman" userId="7b31cda9e9d283c8" providerId="LiveId" clId="{43184651-B0DC-4D55-8232-7877960F6C43}" dt="2025-01-15T21:00:56.441" v="311"/>
          <ac:spMkLst>
            <pc:docMk/>
            <pc:sldMk cId="1061571705" sldId="315"/>
            <ac:spMk id="4" creationId="{0DE8637F-C326-A184-BF91-A36AF88B921B}"/>
          </ac:spMkLst>
        </pc:spChg>
        <pc:spChg chg="mod">
          <ac:chgData name="Md. Masudur Rahman" userId="7b31cda9e9d283c8" providerId="LiveId" clId="{43184651-B0DC-4D55-8232-7877960F6C43}" dt="2025-01-15T21:00:56.441" v="311"/>
          <ac:spMkLst>
            <pc:docMk/>
            <pc:sldMk cId="1061571705" sldId="315"/>
            <ac:spMk id="5" creationId="{8217F378-8F2C-E40A-485A-274587136CBE}"/>
          </ac:spMkLst>
        </pc:spChg>
      </pc:sldChg>
      <pc:sldChg chg="modSp">
        <pc:chgData name="Md. Masudur Rahman" userId="7b31cda9e9d283c8" providerId="LiveId" clId="{43184651-B0DC-4D55-8232-7877960F6C43}" dt="2025-01-15T21:00:56.441" v="311"/>
        <pc:sldMkLst>
          <pc:docMk/>
          <pc:sldMk cId="1920423350" sldId="316"/>
        </pc:sldMkLst>
        <pc:spChg chg="mod">
          <ac:chgData name="Md. Masudur Rahman" userId="7b31cda9e9d283c8" providerId="LiveId" clId="{43184651-B0DC-4D55-8232-7877960F6C43}" dt="2025-01-15T21:00:56.441" v="311"/>
          <ac:spMkLst>
            <pc:docMk/>
            <pc:sldMk cId="1920423350" sldId="316"/>
            <ac:spMk id="2" creationId="{344C1DCE-C1A7-EA4A-9190-BB96A815766C}"/>
          </ac:spMkLst>
        </pc:spChg>
        <pc:spChg chg="mod">
          <ac:chgData name="Md. Masudur Rahman" userId="7b31cda9e9d283c8" providerId="LiveId" clId="{43184651-B0DC-4D55-8232-7877960F6C43}" dt="2025-01-15T21:00:56.441" v="311"/>
          <ac:spMkLst>
            <pc:docMk/>
            <pc:sldMk cId="1920423350" sldId="316"/>
            <ac:spMk id="3" creationId="{1135DE9D-7468-D4EC-092D-D65415FDD52B}"/>
          </ac:spMkLst>
        </pc:spChg>
        <pc:spChg chg="mod">
          <ac:chgData name="Md. Masudur Rahman" userId="7b31cda9e9d283c8" providerId="LiveId" clId="{43184651-B0DC-4D55-8232-7877960F6C43}" dt="2025-01-15T21:00:56.441" v="311"/>
          <ac:spMkLst>
            <pc:docMk/>
            <pc:sldMk cId="1920423350" sldId="316"/>
            <ac:spMk id="4" creationId="{27BB711D-2274-A31F-7749-AB74020E94FF}"/>
          </ac:spMkLst>
        </pc:spChg>
        <pc:spChg chg="mod">
          <ac:chgData name="Md. Masudur Rahman" userId="7b31cda9e9d283c8" providerId="LiveId" clId="{43184651-B0DC-4D55-8232-7877960F6C43}" dt="2025-01-15T21:00:56.441" v="311"/>
          <ac:spMkLst>
            <pc:docMk/>
            <pc:sldMk cId="1920423350" sldId="316"/>
            <ac:spMk id="5" creationId="{5D302FBD-3CD4-6145-0BAA-2F2F2E0E9318}"/>
          </ac:spMkLst>
        </pc:spChg>
      </pc:sldChg>
      <pc:sldChg chg="modSp">
        <pc:chgData name="Md. Masudur Rahman" userId="7b31cda9e9d283c8" providerId="LiveId" clId="{43184651-B0DC-4D55-8232-7877960F6C43}" dt="2025-01-15T21:00:56.441" v="311"/>
        <pc:sldMkLst>
          <pc:docMk/>
          <pc:sldMk cId="317915457" sldId="317"/>
        </pc:sldMkLst>
        <pc:spChg chg="mod">
          <ac:chgData name="Md. Masudur Rahman" userId="7b31cda9e9d283c8" providerId="LiveId" clId="{43184651-B0DC-4D55-8232-7877960F6C43}" dt="2025-01-15T21:00:56.441" v="311"/>
          <ac:spMkLst>
            <pc:docMk/>
            <pc:sldMk cId="317915457" sldId="317"/>
            <ac:spMk id="44" creationId="{BB6AB25B-CEE1-E472-B5CF-4FED3CF30C4A}"/>
          </ac:spMkLst>
        </pc:spChg>
        <pc:spChg chg="mod">
          <ac:chgData name="Md. Masudur Rahman" userId="7b31cda9e9d283c8" providerId="LiveId" clId="{43184651-B0DC-4D55-8232-7877960F6C43}" dt="2025-01-15T21:00:56.441" v="311"/>
          <ac:spMkLst>
            <pc:docMk/>
            <pc:sldMk cId="317915457" sldId="317"/>
            <ac:spMk id="47" creationId="{8D3800AD-B233-6A71-CDD4-1189F1CBB44B}"/>
          </ac:spMkLst>
        </pc:spChg>
      </pc:sldChg>
      <pc:sldChg chg="modSp">
        <pc:chgData name="Md. Masudur Rahman" userId="7b31cda9e9d283c8" providerId="LiveId" clId="{43184651-B0DC-4D55-8232-7877960F6C43}" dt="2025-01-15T21:00:56.441" v="311"/>
        <pc:sldMkLst>
          <pc:docMk/>
          <pc:sldMk cId="555542521" sldId="318"/>
        </pc:sldMkLst>
        <pc:spChg chg="mod">
          <ac:chgData name="Md. Masudur Rahman" userId="7b31cda9e9d283c8" providerId="LiveId" clId="{43184651-B0DC-4D55-8232-7877960F6C43}" dt="2025-01-15T21:00:56.441" v="311"/>
          <ac:spMkLst>
            <pc:docMk/>
            <pc:sldMk cId="555542521" sldId="318"/>
            <ac:spMk id="2" creationId="{E64D1623-C022-A33F-B3DE-921C2E741E06}"/>
          </ac:spMkLst>
        </pc:spChg>
        <pc:spChg chg="mod">
          <ac:chgData name="Md. Masudur Rahman" userId="7b31cda9e9d283c8" providerId="LiveId" clId="{43184651-B0DC-4D55-8232-7877960F6C43}" dt="2025-01-15T21:00:56.441" v="311"/>
          <ac:spMkLst>
            <pc:docMk/>
            <pc:sldMk cId="555542521" sldId="318"/>
            <ac:spMk id="4" creationId="{56792D6B-E983-E18D-7751-CFD983FD329B}"/>
          </ac:spMkLst>
        </pc:spChg>
        <pc:spChg chg="mod">
          <ac:chgData name="Md. Masudur Rahman" userId="7b31cda9e9d283c8" providerId="LiveId" clId="{43184651-B0DC-4D55-8232-7877960F6C43}" dt="2025-01-15T21:00:56.441" v="311"/>
          <ac:spMkLst>
            <pc:docMk/>
            <pc:sldMk cId="555542521" sldId="318"/>
            <ac:spMk id="5" creationId="{56A7A62A-A9B6-789B-6F84-14BAF2EAB21C}"/>
          </ac:spMkLst>
        </pc:spChg>
      </pc:sldChg>
      <pc:sldChg chg="modSp">
        <pc:chgData name="Md. Masudur Rahman" userId="7b31cda9e9d283c8" providerId="LiveId" clId="{43184651-B0DC-4D55-8232-7877960F6C43}" dt="2025-01-15T21:00:56.441" v="311"/>
        <pc:sldMkLst>
          <pc:docMk/>
          <pc:sldMk cId="3820879109" sldId="327"/>
        </pc:sldMkLst>
        <pc:spChg chg="mod">
          <ac:chgData name="Md. Masudur Rahman" userId="7b31cda9e9d283c8" providerId="LiveId" clId="{43184651-B0DC-4D55-8232-7877960F6C43}" dt="2025-01-15T21:00:56.441" v="311"/>
          <ac:spMkLst>
            <pc:docMk/>
            <pc:sldMk cId="3820879109" sldId="327"/>
            <ac:spMk id="2" creationId="{CCA66D0C-FAF5-7DAE-8C5F-B920BCB84CD4}"/>
          </ac:spMkLst>
        </pc:spChg>
        <pc:spChg chg="mod">
          <ac:chgData name="Md. Masudur Rahman" userId="7b31cda9e9d283c8" providerId="LiveId" clId="{43184651-B0DC-4D55-8232-7877960F6C43}" dt="2025-01-15T21:00:56.441" v="311"/>
          <ac:spMkLst>
            <pc:docMk/>
            <pc:sldMk cId="3820879109" sldId="327"/>
            <ac:spMk id="4" creationId="{377CCB58-E1AD-48A8-8744-6090F2F0B1A3}"/>
          </ac:spMkLst>
        </pc:spChg>
        <pc:spChg chg="mod">
          <ac:chgData name="Md. Masudur Rahman" userId="7b31cda9e9d283c8" providerId="LiveId" clId="{43184651-B0DC-4D55-8232-7877960F6C43}" dt="2025-01-15T21:00:56.441" v="311"/>
          <ac:spMkLst>
            <pc:docMk/>
            <pc:sldMk cId="3820879109" sldId="327"/>
            <ac:spMk id="66562" creationId="{00000000-0000-0000-0000-000000000000}"/>
          </ac:spMkLst>
        </pc:spChg>
      </pc:sldChg>
      <pc:sldChg chg="modSp">
        <pc:chgData name="Md. Masudur Rahman" userId="7b31cda9e9d283c8" providerId="LiveId" clId="{43184651-B0DC-4D55-8232-7877960F6C43}" dt="2025-01-15T21:00:56.441" v="311"/>
        <pc:sldMkLst>
          <pc:docMk/>
          <pc:sldMk cId="2804094307" sldId="342"/>
        </pc:sldMkLst>
        <pc:spChg chg="mod">
          <ac:chgData name="Md. Masudur Rahman" userId="7b31cda9e9d283c8" providerId="LiveId" clId="{43184651-B0DC-4D55-8232-7877960F6C43}" dt="2025-01-15T21:00:56.441" v="311"/>
          <ac:spMkLst>
            <pc:docMk/>
            <pc:sldMk cId="2804094307" sldId="342"/>
            <ac:spMk id="3" creationId="{22A47FD3-78C3-2E6F-A295-BAA79AE0BA6E}"/>
          </ac:spMkLst>
        </pc:spChg>
        <pc:spChg chg="mod">
          <ac:chgData name="Md. Masudur Rahman" userId="7b31cda9e9d283c8" providerId="LiveId" clId="{43184651-B0DC-4D55-8232-7877960F6C43}" dt="2025-01-15T21:00:56.441" v="311"/>
          <ac:spMkLst>
            <pc:docMk/>
            <pc:sldMk cId="2804094307" sldId="342"/>
            <ac:spMk id="4" creationId="{98E5973F-21DA-4D4B-B6E5-FD405E537920}"/>
          </ac:spMkLst>
        </pc:spChg>
        <pc:spChg chg="mod">
          <ac:chgData name="Md. Masudur Rahman" userId="7b31cda9e9d283c8" providerId="LiveId" clId="{43184651-B0DC-4D55-8232-7877960F6C43}" dt="2025-01-15T21:00:56.441" v="311"/>
          <ac:spMkLst>
            <pc:docMk/>
            <pc:sldMk cId="2804094307" sldId="342"/>
            <ac:spMk id="16386" creationId="{00000000-0000-0000-0000-000000000000}"/>
          </ac:spMkLst>
        </pc:spChg>
        <pc:spChg chg="mod">
          <ac:chgData name="Md. Masudur Rahman" userId="7b31cda9e9d283c8" providerId="LiveId" clId="{43184651-B0DC-4D55-8232-7877960F6C43}" dt="2025-01-15T21:00:56.441" v="311"/>
          <ac:spMkLst>
            <pc:docMk/>
            <pc:sldMk cId="2804094307" sldId="342"/>
            <ac:spMk id="19458" creationId="{00000000-0000-0000-0000-000000000000}"/>
          </ac:spMkLst>
        </pc:spChg>
      </pc:sldChg>
      <pc:sldChg chg="modSp">
        <pc:chgData name="Md. Masudur Rahman" userId="7b31cda9e9d283c8" providerId="LiveId" clId="{43184651-B0DC-4D55-8232-7877960F6C43}" dt="2025-01-15T21:00:56.441" v="311"/>
        <pc:sldMkLst>
          <pc:docMk/>
          <pc:sldMk cId="3793500380" sldId="343"/>
        </pc:sldMkLst>
        <pc:spChg chg="mod">
          <ac:chgData name="Md. Masudur Rahman" userId="7b31cda9e9d283c8" providerId="LiveId" clId="{43184651-B0DC-4D55-8232-7877960F6C43}" dt="2025-01-15T21:00:56.441" v="311"/>
          <ac:spMkLst>
            <pc:docMk/>
            <pc:sldMk cId="3793500380" sldId="343"/>
            <ac:spMk id="2" creationId="{00000000-0000-0000-0000-000000000000}"/>
          </ac:spMkLst>
        </pc:spChg>
        <pc:spChg chg="mod">
          <ac:chgData name="Md. Masudur Rahman" userId="7b31cda9e9d283c8" providerId="LiveId" clId="{43184651-B0DC-4D55-8232-7877960F6C43}" dt="2025-01-15T21:00:56.441" v="311"/>
          <ac:spMkLst>
            <pc:docMk/>
            <pc:sldMk cId="3793500380" sldId="343"/>
            <ac:spMk id="3" creationId="{00000000-0000-0000-0000-000000000000}"/>
          </ac:spMkLst>
        </pc:spChg>
        <pc:spChg chg="mod">
          <ac:chgData name="Md. Masudur Rahman" userId="7b31cda9e9d283c8" providerId="LiveId" clId="{43184651-B0DC-4D55-8232-7877960F6C43}" dt="2025-01-15T21:00:56.441" v="311"/>
          <ac:spMkLst>
            <pc:docMk/>
            <pc:sldMk cId="3793500380" sldId="343"/>
            <ac:spMk id="4" creationId="{2D29A2DB-5ECD-DCA5-8035-F3C9978DF2D4}"/>
          </ac:spMkLst>
        </pc:spChg>
        <pc:spChg chg="mod">
          <ac:chgData name="Md. Masudur Rahman" userId="7b31cda9e9d283c8" providerId="LiveId" clId="{43184651-B0DC-4D55-8232-7877960F6C43}" dt="2025-01-15T21:00:56.441" v="311"/>
          <ac:spMkLst>
            <pc:docMk/>
            <pc:sldMk cId="3793500380" sldId="343"/>
            <ac:spMk id="6" creationId="{A447F196-AEA7-4089-9B3C-479C1BE92D68}"/>
          </ac:spMkLst>
        </pc:spChg>
      </pc:sldChg>
      <pc:sldChg chg="modSp">
        <pc:chgData name="Md. Masudur Rahman" userId="7b31cda9e9d283c8" providerId="LiveId" clId="{43184651-B0DC-4D55-8232-7877960F6C43}" dt="2025-01-15T21:00:56.441" v="311"/>
        <pc:sldMkLst>
          <pc:docMk/>
          <pc:sldMk cId="1913724575" sldId="347"/>
        </pc:sldMkLst>
        <pc:spChg chg="mod">
          <ac:chgData name="Md. Masudur Rahman" userId="7b31cda9e9d283c8" providerId="LiveId" clId="{43184651-B0DC-4D55-8232-7877960F6C43}" dt="2025-01-15T21:00:56.441" v="311"/>
          <ac:spMkLst>
            <pc:docMk/>
            <pc:sldMk cId="1913724575" sldId="347"/>
            <ac:spMk id="2" creationId="{00000000-0000-0000-0000-000000000000}"/>
          </ac:spMkLst>
        </pc:spChg>
        <pc:spChg chg="mod">
          <ac:chgData name="Md. Masudur Rahman" userId="7b31cda9e9d283c8" providerId="LiveId" clId="{43184651-B0DC-4D55-8232-7877960F6C43}" dt="2025-01-15T21:00:56.441" v="311"/>
          <ac:spMkLst>
            <pc:docMk/>
            <pc:sldMk cId="1913724575" sldId="347"/>
            <ac:spMk id="3" creationId="{00000000-0000-0000-0000-000000000000}"/>
          </ac:spMkLst>
        </pc:spChg>
        <pc:spChg chg="mod">
          <ac:chgData name="Md. Masudur Rahman" userId="7b31cda9e9d283c8" providerId="LiveId" clId="{43184651-B0DC-4D55-8232-7877960F6C43}" dt="2025-01-15T21:00:56.441" v="311"/>
          <ac:spMkLst>
            <pc:docMk/>
            <pc:sldMk cId="1913724575" sldId="347"/>
            <ac:spMk id="4" creationId="{9F3BE090-EF68-2C76-8DCC-DB189401FF88}"/>
          </ac:spMkLst>
        </pc:spChg>
        <pc:spChg chg="mod">
          <ac:chgData name="Md. Masudur Rahman" userId="7b31cda9e9d283c8" providerId="LiveId" clId="{43184651-B0DC-4D55-8232-7877960F6C43}" dt="2025-01-15T21:00:56.441" v="311"/>
          <ac:spMkLst>
            <pc:docMk/>
            <pc:sldMk cId="1913724575" sldId="347"/>
            <ac:spMk id="6" creationId="{326D4417-B6F3-47CA-820B-AE481DBC38A5}"/>
          </ac:spMkLst>
        </pc:spChg>
      </pc:sldChg>
      <pc:sldChg chg="modSp">
        <pc:chgData name="Md. Masudur Rahman" userId="7b31cda9e9d283c8" providerId="LiveId" clId="{43184651-B0DC-4D55-8232-7877960F6C43}" dt="2025-01-15T21:00:56.441" v="311"/>
        <pc:sldMkLst>
          <pc:docMk/>
          <pc:sldMk cId="2437096299" sldId="348"/>
        </pc:sldMkLst>
        <pc:spChg chg="mod">
          <ac:chgData name="Md. Masudur Rahman" userId="7b31cda9e9d283c8" providerId="LiveId" clId="{43184651-B0DC-4D55-8232-7877960F6C43}" dt="2025-01-15T21:00:56.441" v="311"/>
          <ac:spMkLst>
            <pc:docMk/>
            <pc:sldMk cId="2437096299" sldId="348"/>
            <ac:spMk id="2" creationId="{00000000-0000-0000-0000-000000000000}"/>
          </ac:spMkLst>
        </pc:spChg>
        <pc:spChg chg="mod">
          <ac:chgData name="Md. Masudur Rahman" userId="7b31cda9e9d283c8" providerId="LiveId" clId="{43184651-B0DC-4D55-8232-7877960F6C43}" dt="2025-01-15T21:00:56.441" v="311"/>
          <ac:spMkLst>
            <pc:docMk/>
            <pc:sldMk cId="2437096299" sldId="348"/>
            <ac:spMk id="3" creationId="{00000000-0000-0000-0000-000000000000}"/>
          </ac:spMkLst>
        </pc:spChg>
        <pc:spChg chg="mod">
          <ac:chgData name="Md. Masudur Rahman" userId="7b31cda9e9d283c8" providerId="LiveId" clId="{43184651-B0DC-4D55-8232-7877960F6C43}" dt="2025-01-15T21:00:56.441" v="311"/>
          <ac:spMkLst>
            <pc:docMk/>
            <pc:sldMk cId="2437096299" sldId="348"/>
            <ac:spMk id="4" creationId="{E1003A8D-8117-46D2-9C71-629E38498A9D}"/>
          </ac:spMkLst>
        </pc:spChg>
        <pc:spChg chg="mod">
          <ac:chgData name="Md. Masudur Rahman" userId="7b31cda9e9d283c8" providerId="LiveId" clId="{43184651-B0DC-4D55-8232-7877960F6C43}" dt="2025-01-15T21:00:56.441" v="311"/>
          <ac:spMkLst>
            <pc:docMk/>
            <pc:sldMk cId="2437096299" sldId="348"/>
            <ac:spMk id="5" creationId="{259B9E18-539F-3999-630E-841C9CABB8C6}"/>
          </ac:spMkLst>
        </pc:spChg>
      </pc:sldChg>
      <pc:sldChg chg="modSp">
        <pc:chgData name="Md. Masudur Rahman" userId="7b31cda9e9d283c8" providerId="LiveId" clId="{43184651-B0DC-4D55-8232-7877960F6C43}" dt="2025-01-15T21:00:56.441" v="311"/>
        <pc:sldMkLst>
          <pc:docMk/>
          <pc:sldMk cId="2451259991" sldId="349"/>
        </pc:sldMkLst>
        <pc:spChg chg="mod">
          <ac:chgData name="Md. Masudur Rahman" userId="7b31cda9e9d283c8" providerId="LiveId" clId="{43184651-B0DC-4D55-8232-7877960F6C43}" dt="2025-01-15T21:00:56.441" v="311"/>
          <ac:spMkLst>
            <pc:docMk/>
            <pc:sldMk cId="2451259991" sldId="349"/>
            <ac:spMk id="2" creationId="{00000000-0000-0000-0000-000000000000}"/>
          </ac:spMkLst>
        </pc:spChg>
        <pc:spChg chg="mod">
          <ac:chgData name="Md. Masudur Rahman" userId="7b31cda9e9d283c8" providerId="LiveId" clId="{43184651-B0DC-4D55-8232-7877960F6C43}" dt="2025-01-15T21:00:56.441" v="311"/>
          <ac:spMkLst>
            <pc:docMk/>
            <pc:sldMk cId="2451259991" sldId="349"/>
            <ac:spMk id="3" creationId="{00000000-0000-0000-0000-000000000000}"/>
          </ac:spMkLst>
        </pc:spChg>
        <pc:spChg chg="mod">
          <ac:chgData name="Md. Masudur Rahman" userId="7b31cda9e9d283c8" providerId="LiveId" clId="{43184651-B0DC-4D55-8232-7877960F6C43}" dt="2025-01-15T21:00:56.441" v="311"/>
          <ac:spMkLst>
            <pc:docMk/>
            <pc:sldMk cId="2451259991" sldId="349"/>
            <ac:spMk id="4" creationId="{1217FBEF-0BE2-4D90-9B3B-FA8124E08499}"/>
          </ac:spMkLst>
        </pc:spChg>
        <pc:spChg chg="mod">
          <ac:chgData name="Md. Masudur Rahman" userId="7b31cda9e9d283c8" providerId="LiveId" clId="{43184651-B0DC-4D55-8232-7877960F6C43}" dt="2025-01-15T21:00:56.441" v="311"/>
          <ac:spMkLst>
            <pc:docMk/>
            <pc:sldMk cId="2451259991" sldId="349"/>
            <ac:spMk id="5" creationId="{453D3E72-E9F6-F65B-E273-8C2CD172E4D9}"/>
          </ac:spMkLst>
        </pc:spChg>
      </pc:sldChg>
      <pc:sldChg chg="addSp modSp mod">
        <pc:chgData name="Md. Masudur Rahman" userId="7b31cda9e9d283c8" providerId="LiveId" clId="{43184651-B0DC-4D55-8232-7877960F6C43}" dt="2025-01-15T21:00:56.441" v="311"/>
        <pc:sldMkLst>
          <pc:docMk/>
          <pc:sldMk cId="3940404625" sldId="351"/>
        </pc:sldMkLst>
        <pc:spChg chg="mod">
          <ac:chgData name="Md. Masudur Rahman" userId="7b31cda9e9d283c8" providerId="LiveId" clId="{43184651-B0DC-4D55-8232-7877960F6C43}" dt="2025-01-15T21:00:56.441" v="311"/>
          <ac:spMkLst>
            <pc:docMk/>
            <pc:sldMk cId="3940404625" sldId="351"/>
            <ac:spMk id="2" creationId="{55C6374A-B274-04D3-A329-8F1BAA869FC9}"/>
          </ac:spMkLst>
        </pc:spChg>
        <pc:spChg chg="mod">
          <ac:chgData name="Md. Masudur Rahman" userId="7b31cda9e9d283c8" providerId="LiveId" clId="{43184651-B0DC-4D55-8232-7877960F6C43}" dt="2025-01-15T20:42:39.973" v="147" actId="27636"/>
          <ac:spMkLst>
            <pc:docMk/>
            <pc:sldMk cId="3940404625" sldId="351"/>
            <ac:spMk id="14339" creationId="{40F7D0AE-808C-5430-4B76-35104920300F}"/>
          </ac:spMkLst>
        </pc:spChg>
        <pc:spChg chg="mod">
          <ac:chgData name="Md. Masudur Rahman" userId="7b31cda9e9d283c8" providerId="LiveId" clId="{43184651-B0DC-4D55-8232-7877960F6C43}" dt="2025-01-15T20:39:38.175" v="26" actId="27636"/>
          <ac:spMkLst>
            <pc:docMk/>
            <pc:sldMk cId="3940404625" sldId="351"/>
            <ac:spMk id="17410" creationId="{15B0F3C6-AFB8-6FE1-14A1-253E8DC70E7C}"/>
          </ac:spMkLst>
        </pc:spChg>
        <pc:spChg chg="mod">
          <ac:chgData name="Md. Masudur Rahman" userId="7b31cda9e9d283c8" providerId="LiveId" clId="{43184651-B0DC-4D55-8232-7877960F6C43}" dt="2025-01-15T20:43:37.326" v="182" actId="1076"/>
          <ac:spMkLst>
            <pc:docMk/>
            <pc:sldMk cId="3940404625" sldId="351"/>
            <ac:spMk id="17413" creationId="{711D0A1A-7E8B-CB5E-F96C-EEF122E86834}"/>
          </ac:spMkLst>
        </pc:spChg>
        <pc:spChg chg="mod">
          <ac:chgData name="Md. Masudur Rahman" userId="7b31cda9e9d283c8" providerId="LiveId" clId="{43184651-B0DC-4D55-8232-7877960F6C43}" dt="2025-01-15T20:43:30.536" v="181" actId="207"/>
          <ac:spMkLst>
            <pc:docMk/>
            <pc:sldMk cId="3940404625" sldId="351"/>
            <ac:spMk id="17417" creationId="{5D003AFB-B52E-F1B7-BC7B-F10ED5C68989}"/>
          </ac:spMkLst>
        </pc:spChg>
        <pc:spChg chg="mod">
          <ac:chgData name="Md. Masudur Rahman" userId="7b31cda9e9d283c8" providerId="LiveId" clId="{43184651-B0DC-4D55-8232-7877960F6C43}" dt="2025-01-15T21:00:56.441" v="311"/>
          <ac:spMkLst>
            <pc:docMk/>
            <pc:sldMk cId="3940404625" sldId="351"/>
            <ac:spMk id="17419" creationId="{07A7EDEB-D9CC-AE79-7FE3-C26CE726BB67}"/>
          </ac:spMkLst>
        </pc:spChg>
        <pc:picChg chg="add mod">
          <ac:chgData name="Md. Masudur Rahman" userId="7b31cda9e9d283c8" providerId="LiveId" clId="{43184651-B0DC-4D55-8232-7877960F6C43}" dt="2025-01-15T20:59:54.042" v="301"/>
          <ac:picMkLst>
            <pc:docMk/>
            <pc:sldMk cId="3940404625" sldId="351"/>
            <ac:picMk id="3" creationId="{BE3045CD-545B-AD45-9F35-B76FF1977E54}"/>
          </ac:picMkLst>
        </pc:picChg>
        <pc:picChg chg="add mod">
          <ac:chgData name="Md. Masudur Rahman" userId="7b31cda9e9d283c8" providerId="LiveId" clId="{43184651-B0DC-4D55-8232-7877960F6C43}" dt="2025-01-15T20:59:54.042" v="301"/>
          <ac:picMkLst>
            <pc:docMk/>
            <pc:sldMk cId="3940404625" sldId="351"/>
            <ac:picMk id="4" creationId="{8991E888-A894-D4EA-B9DE-EFB97E796061}"/>
          </ac:picMkLst>
        </pc:picChg>
      </pc:sldChg>
      <pc:sldChg chg="addSp modSp mod chgLayout">
        <pc:chgData name="Md. Masudur Rahman" userId="7b31cda9e9d283c8" providerId="LiveId" clId="{43184651-B0DC-4D55-8232-7877960F6C43}" dt="2025-01-15T21:02:18.484" v="317" actId="27636"/>
        <pc:sldMkLst>
          <pc:docMk/>
          <pc:sldMk cId="1475445026" sldId="352"/>
        </pc:sldMkLst>
        <pc:spChg chg="mod ord">
          <ac:chgData name="Md. Masudur Rahman" userId="7b31cda9e9d283c8" providerId="LiveId" clId="{43184651-B0DC-4D55-8232-7877960F6C43}" dt="2025-01-15T21:02:18.263" v="316" actId="700"/>
          <ac:spMkLst>
            <pc:docMk/>
            <pc:sldMk cId="1475445026" sldId="352"/>
            <ac:spMk id="2" creationId="{500FB7DF-47F6-6707-B96E-48A52890EB3A}"/>
          </ac:spMkLst>
        </pc:spChg>
        <pc:spChg chg="mod ord">
          <ac:chgData name="Md. Masudur Rahman" userId="7b31cda9e9d283c8" providerId="LiveId" clId="{43184651-B0DC-4D55-8232-7877960F6C43}" dt="2025-01-15T21:02:18.484" v="317" actId="27636"/>
          <ac:spMkLst>
            <pc:docMk/>
            <pc:sldMk cId="1475445026" sldId="352"/>
            <ac:spMk id="24578" creationId="{658D0185-D9D4-A467-841F-659735447511}"/>
          </ac:spMkLst>
        </pc:spChg>
        <pc:spChg chg="mod ord">
          <ac:chgData name="Md. Masudur Rahman" userId="7b31cda9e9d283c8" providerId="LiveId" clId="{43184651-B0DC-4D55-8232-7877960F6C43}" dt="2025-01-15T21:02:18.263" v="316" actId="700"/>
          <ac:spMkLst>
            <pc:docMk/>
            <pc:sldMk cId="1475445026" sldId="352"/>
            <ac:spMk id="24579" creationId="{4DE84A18-1AE5-36DD-AFF5-0A7D5ECBAE59}"/>
          </ac:spMkLst>
        </pc:spChg>
        <pc:spChg chg="mod ord">
          <ac:chgData name="Md. Masudur Rahman" userId="7b31cda9e9d283c8" providerId="LiveId" clId="{43184651-B0DC-4D55-8232-7877960F6C43}" dt="2025-01-15T21:02:18.263" v="316" actId="700"/>
          <ac:spMkLst>
            <pc:docMk/>
            <pc:sldMk cId="1475445026" sldId="352"/>
            <ac:spMk id="24580" creationId="{8B8B9CEF-9978-4BF8-C1FC-78E43C5D7EE3}"/>
          </ac:spMkLst>
        </pc:spChg>
        <pc:picChg chg="add mod">
          <ac:chgData name="Md. Masudur Rahman" userId="7b31cda9e9d283c8" providerId="LiveId" clId="{43184651-B0DC-4D55-8232-7877960F6C43}" dt="2025-01-15T21:00:33.279" v="305" actId="1036"/>
          <ac:picMkLst>
            <pc:docMk/>
            <pc:sldMk cId="1475445026" sldId="352"/>
            <ac:picMk id="3" creationId="{4E986AC3-2F1C-0DE1-4CB5-4C26B38BAA3A}"/>
          </ac:picMkLst>
        </pc:picChg>
        <pc:picChg chg="add mod">
          <ac:chgData name="Md. Masudur Rahman" userId="7b31cda9e9d283c8" providerId="LiveId" clId="{43184651-B0DC-4D55-8232-7877960F6C43}" dt="2025-01-15T21:00:33.279" v="305" actId="1036"/>
          <ac:picMkLst>
            <pc:docMk/>
            <pc:sldMk cId="1475445026" sldId="352"/>
            <ac:picMk id="4" creationId="{5759B9DF-9997-58E9-A9C7-EB4672626235}"/>
          </ac:picMkLst>
        </pc:picChg>
      </pc:sldChg>
      <pc:sldChg chg="addSp modSp mod chgLayout">
        <pc:chgData name="Md. Masudur Rahman" userId="7b31cda9e9d283c8" providerId="LiveId" clId="{43184651-B0DC-4D55-8232-7877960F6C43}" dt="2025-01-15T21:02:25.962" v="319" actId="27636"/>
        <pc:sldMkLst>
          <pc:docMk/>
          <pc:sldMk cId="1392150031" sldId="353"/>
        </pc:sldMkLst>
        <pc:spChg chg="mod ord">
          <ac:chgData name="Md. Masudur Rahman" userId="7b31cda9e9d283c8" providerId="LiveId" clId="{43184651-B0DC-4D55-8232-7877960F6C43}" dt="2025-01-15T21:02:25.860" v="318" actId="700"/>
          <ac:spMkLst>
            <pc:docMk/>
            <pc:sldMk cId="1392150031" sldId="353"/>
            <ac:spMk id="2" creationId="{89531C80-143D-32F1-C48F-19BF553411F8}"/>
          </ac:spMkLst>
        </pc:spChg>
        <pc:spChg chg="mod ord">
          <ac:chgData name="Md. Masudur Rahman" userId="7b31cda9e9d283c8" providerId="LiveId" clId="{43184651-B0DC-4D55-8232-7877960F6C43}" dt="2025-01-15T21:02:25.860" v="318" actId="700"/>
          <ac:spMkLst>
            <pc:docMk/>
            <pc:sldMk cId="1392150031" sldId="353"/>
            <ac:spMk id="25602" creationId="{BF3CD2EA-D3D5-01E6-4441-F46804812DBE}"/>
          </ac:spMkLst>
        </pc:spChg>
        <pc:spChg chg="mod ord">
          <ac:chgData name="Md. Masudur Rahman" userId="7b31cda9e9d283c8" providerId="LiveId" clId="{43184651-B0DC-4D55-8232-7877960F6C43}" dt="2025-01-15T21:02:25.962" v="319" actId="27636"/>
          <ac:spMkLst>
            <pc:docMk/>
            <pc:sldMk cId="1392150031" sldId="353"/>
            <ac:spMk id="25603" creationId="{DC6EBAFC-784B-652E-9A9D-58DA21B84FDD}"/>
          </ac:spMkLst>
        </pc:spChg>
        <pc:spChg chg="mod ord">
          <ac:chgData name="Md. Masudur Rahman" userId="7b31cda9e9d283c8" providerId="LiveId" clId="{43184651-B0DC-4D55-8232-7877960F6C43}" dt="2025-01-15T21:02:25.860" v="318" actId="700"/>
          <ac:spMkLst>
            <pc:docMk/>
            <pc:sldMk cId="1392150031" sldId="353"/>
            <ac:spMk id="25604" creationId="{98D28A91-9624-9946-57A6-B9A8AF8E8B14}"/>
          </ac:spMkLst>
        </pc:spChg>
        <pc:picChg chg="add mod">
          <ac:chgData name="Md. Masudur Rahman" userId="7b31cda9e9d283c8" providerId="LiveId" clId="{43184651-B0DC-4D55-8232-7877960F6C43}" dt="2025-01-15T21:00:38.768" v="307" actId="1036"/>
          <ac:picMkLst>
            <pc:docMk/>
            <pc:sldMk cId="1392150031" sldId="353"/>
            <ac:picMk id="3" creationId="{27636015-BB88-1738-3576-0A30A46DF127}"/>
          </ac:picMkLst>
        </pc:picChg>
        <pc:picChg chg="add mod">
          <ac:chgData name="Md. Masudur Rahman" userId="7b31cda9e9d283c8" providerId="LiveId" clId="{43184651-B0DC-4D55-8232-7877960F6C43}" dt="2025-01-15T21:00:38.768" v="307" actId="1036"/>
          <ac:picMkLst>
            <pc:docMk/>
            <pc:sldMk cId="1392150031" sldId="353"/>
            <ac:picMk id="4" creationId="{65B8A7E2-A04C-E404-FEF4-D84C56DD9292}"/>
          </ac:picMkLst>
        </pc:picChg>
      </pc:sldChg>
      <pc:sldChg chg="addSp modSp mod chgLayout">
        <pc:chgData name="Md. Masudur Rahman" userId="7b31cda9e9d283c8" providerId="LiveId" clId="{43184651-B0DC-4D55-8232-7877960F6C43}" dt="2025-01-15T21:02:31.267" v="321" actId="27636"/>
        <pc:sldMkLst>
          <pc:docMk/>
          <pc:sldMk cId="3544626955" sldId="354"/>
        </pc:sldMkLst>
        <pc:spChg chg="mod ord">
          <ac:chgData name="Md. Masudur Rahman" userId="7b31cda9e9d283c8" providerId="LiveId" clId="{43184651-B0DC-4D55-8232-7877960F6C43}" dt="2025-01-15T21:02:31.052" v="320" actId="700"/>
          <ac:spMkLst>
            <pc:docMk/>
            <pc:sldMk cId="3544626955" sldId="354"/>
            <ac:spMk id="2" creationId="{8583FB01-B9E9-BEC1-4821-022EBEBE35A9}"/>
          </ac:spMkLst>
        </pc:spChg>
        <pc:spChg chg="mod ord">
          <ac:chgData name="Md. Masudur Rahman" userId="7b31cda9e9d283c8" providerId="LiveId" clId="{43184651-B0DC-4D55-8232-7877960F6C43}" dt="2025-01-15T21:02:31.267" v="321" actId="27636"/>
          <ac:spMkLst>
            <pc:docMk/>
            <pc:sldMk cId="3544626955" sldId="354"/>
            <ac:spMk id="26626" creationId="{CAF144CD-E585-8EF8-DE0B-2B11DE0205C6}"/>
          </ac:spMkLst>
        </pc:spChg>
        <pc:spChg chg="mod ord">
          <ac:chgData name="Md. Masudur Rahman" userId="7b31cda9e9d283c8" providerId="LiveId" clId="{43184651-B0DC-4D55-8232-7877960F6C43}" dt="2025-01-15T21:02:31.052" v="320" actId="700"/>
          <ac:spMkLst>
            <pc:docMk/>
            <pc:sldMk cId="3544626955" sldId="354"/>
            <ac:spMk id="26627" creationId="{95934506-A346-FA1A-3021-33F86253D7C3}"/>
          </ac:spMkLst>
        </pc:spChg>
        <pc:spChg chg="mod ord">
          <ac:chgData name="Md. Masudur Rahman" userId="7b31cda9e9d283c8" providerId="LiveId" clId="{43184651-B0DC-4D55-8232-7877960F6C43}" dt="2025-01-15T21:02:31.052" v="320" actId="700"/>
          <ac:spMkLst>
            <pc:docMk/>
            <pc:sldMk cId="3544626955" sldId="354"/>
            <ac:spMk id="26628" creationId="{E06C3A82-53BD-3291-C5B1-77BE3C9346E6}"/>
          </ac:spMkLst>
        </pc:spChg>
        <pc:picChg chg="add mod">
          <ac:chgData name="Md. Masudur Rahman" userId="7b31cda9e9d283c8" providerId="LiveId" clId="{43184651-B0DC-4D55-8232-7877960F6C43}" dt="2025-01-15T21:00:42.334" v="308"/>
          <ac:picMkLst>
            <pc:docMk/>
            <pc:sldMk cId="3544626955" sldId="354"/>
            <ac:picMk id="3" creationId="{E18D4750-BAB5-B7F1-D085-505609A7CFB0}"/>
          </ac:picMkLst>
        </pc:picChg>
        <pc:picChg chg="add mod">
          <ac:chgData name="Md. Masudur Rahman" userId="7b31cda9e9d283c8" providerId="LiveId" clId="{43184651-B0DC-4D55-8232-7877960F6C43}" dt="2025-01-15T21:00:42.334" v="308"/>
          <ac:picMkLst>
            <pc:docMk/>
            <pc:sldMk cId="3544626955" sldId="354"/>
            <ac:picMk id="4" creationId="{A2C8AED1-8A41-499F-D05F-F1AEFB2749E1}"/>
          </ac:picMkLst>
        </pc:picChg>
      </pc:sldChg>
      <pc:sldChg chg="addSp modSp mod chgLayout">
        <pc:chgData name="Md. Masudur Rahman" userId="7b31cda9e9d283c8" providerId="LiveId" clId="{43184651-B0DC-4D55-8232-7877960F6C43}" dt="2025-01-15T21:03:53.552" v="337" actId="1036"/>
        <pc:sldMkLst>
          <pc:docMk/>
          <pc:sldMk cId="811625516" sldId="355"/>
        </pc:sldMkLst>
        <pc:spChg chg="mod ord">
          <ac:chgData name="Md. Masudur Rahman" userId="7b31cda9e9d283c8" providerId="LiveId" clId="{43184651-B0DC-4D55-8232-7877960F6C43}" dt="2025-01-15T21:02:36.404" v="322" actId="700"/>
          <ac:spMkLst>
            <pc:docMk/>
            <pc:sldMk cId="811625516" sldId="355"/>
            <ac:spMk id="2" creationId="{785AFFD4-E143-5E47-2ADB-446835D488E2}"/>
          </ac:spMkLst>
        </pc:spChg>
        <pc:spChg chg="mod ord">
          <ac:chgData name="Md. Masudur Rahman" userId="7b31cda9e9d283c8" providerId="LiveId" clId="{43184651-B0DC-4D55-8232-7877960F6C43}" dt="2025-01-15T21:02:36.500" v="323" actId="27636"/>
          <ac:spMkLst>
            <pc:docMk/>
            <pc:sldMk cId="811625516" sldId="355"/>
            <ac:spMk id="27650" creationId="{A067E650-F604-1FDE-8DAA-EA6464A31A0F}"/>
          </ac:spMkLst>
        </pc:spChg>
        <pc:spChg chg="mod ord">
          <ac:chgData name="Md. Masudur Rahman" userId="7b31cda9e9d283c8" providerId="LiveId" clId="{43184651-B0DC-4D55-8232-7877960F6C43}" dt="2025-01-15T21:02:36.520" v="324" actId="27636"/>
          <ac:spMkLst>
            <pc:docMk/>
            <pc:sldMk cId="811625516" sldId="355"/>
            <ac:spMk id="27651" creationId="{57AB01CE-9193-9988-72BC-952097B0FC49}"/>
          </ac:spMkLst>
        </pc:spChg>
        <pc:spChg chg="mod ord">
          <ac:chgData name="Md. Masudur Rahman" userId="7b31cda9e9d283c8" providerId="LiveId" clId="{43184651-B0DC-4D55-8232-7877960F6C43}" dt="2025-01-15T21:02:36.404" v="322" actId="700"/>
          <ac:spMkLst>
            <pc:docMk/>
            <pc:sldMk cId="811625516" sldId="355"/>
            <ac:spMk id="27652" creationId="{1E2352C8-16FD-5C14-2719-682F12A833C6}"/>
          </ac:spMkLst>
        </pc:spChg>
        <pc:picChg chg="add mod">
          <ac:chgData name="Md. Masudur Rahman" userId="7b31cda9e9d283c8" providerId="LiveId" clId="{43184651-B0DC-4D55-8232-7877960F6C43}" dt="2025-01-15T21:03:53.552" v="337" actId="1036"/>
          <ac:picMkLst>
            <pc:docMk/>
            <pc:sldMk cId="811625516" sldId="355"/>
            <ac:picMk id="3" creationId="{5208BED5-AB15-91B7-E93E-FF4BF77688A6}"/>
          </ac:picMkLst>
        </pc:picChg>
        <pc:picChg chg="add mod">
          <ac:chgData name="Md. Masudur Rahman" userId="7b31cda9e9d283c8" providerId="LiveId" clId="{43184651-B0DC-4D55-8232-7877960F6C43}" dt="2025-01-15T21:03:53.552" v="337" actId="1036"/>
          <ac:picMkLst>
            <pc:docMk/>
            <pc:sldMk cId="811625516" sldId="355"/>
            <ac:picMk id="4" creationId="{B7E80772-03D9-BC2C-9E38-4BCD97D8087B}"/>
          </ac:picMkLst>
        </pc:picChg>
      </pc:sldChg>
      <pc:sldChg chg="addSp modSp mod chgLayout">
        <pc:chgData name="Md. Masudur Rahman" userId="7b31cda9e9d283c8" providerId="LiveId" clId="{43184651-B0DC-4D55-8232-7877960F6C43}" dt="2025-01-15T21:03:56.725" v="338"/>
        <pc:sldMkLst>
          <pc:docMk/>
          <pc:sldMk cId="2995324942" sldId="356"/>
        </pc:sldMkLst>
        <pc:spChg chg="mod ord">
          <ac:chgData name="Md. Masudur Rahman" userId="7b31cda9e9d283c8" providerId="LiveId" clId="{43184651-B0DC-4D55-8232-7877960F6C43}" dt="2025-01-15T21:02:44.813" v="325" actId="700"/>
          <ac:spMkLst>
            <pc:docMk/>
            <pc:sldMk cId="2995324942" sldId="356"/>
            <ac:spMk id="2" creationId="{408DEA8B-26EB-4BBF-5566-31AC838E8935}"/>
          </ac:spMkLst>
        </pc:spChg>
        <pc:spChg chg="mod ord">
          <ac:chgData name="Md. Masudur Rahman" userId="7b31cda9e9d283c8" providerId="LiveId" clId="{43184651-B0DC-4D55-8232-7877960F6C43}" dt="2025-01-15T21:02:44.936" v="326" actId="27636"/>
          <ac:spMkLst>
            <pc:docMk/>
            <pc:sldMk cId="2995324942" sldId="356"/>
            <ac:spMk id="28674" creationId="{ED9F1701-50EF-52DD-FEA7-F30BBC404152}"/>
          </ac:spMkLst>
        </pc:spChg>
        <pc:spChg chg="mod ord">
          <ac:chgData name="Md. Masudur Rahman" userId="7b31cda9e9d283c8" providerId="LiveId" clId="{43184651-B0DC-4D55-8232-7877960F6C43}" dt="2025-01-15T21:02:44.813" v="325" actId="700"/>
          <ac:spMkLst>
            <pc:docMk/>
            <pc:sldMk cId="2995324942" sldId="356"/>
            <ac:spMk id="28675" creationId="{3DA9ECB0-43D6-AAD2-9067-FF207694A425}"/>
          </ac:spMkLst>
        </pc:spChg>
        <pc:spChg chg="mod ord">
          <ac:chgData name="Md. Masudur Rahman" userId="7b31cda9e9d283c8" providerId="LiveId" clId="{43184651-B0DC-4D55-8232-7877960F6C43}" dt="2025-01-15T21:02:44.813" v="325" actId="700"/>
          <ac:spMkLst>
            <pc:docMk/>
            <pc:sldMk cId="2995324942" sldId="356"/>
            <ac:spMk id="28676" creationId="{B95759D8-71B7-482E-BA15-C12C962D286A}"/>
          </ac:spMkLst>
        </pc:spChg>
        <pc:picChg chg="add mod">
          <ac:chgData name="Md. Masudur Rahman" userId="7b31cda9e9d283c8" providerId="LiveId" clId="{43184651-B0DC-4D55-8232-7877960F6C43}" dt="2025-01-15T21:03:56.725" v="338"/>
          <ac:picMkLst>
            <pc:docMk/>
            <pc:sldMk cId="2995324942" sldId="356"/>
            <ac:picMk id="3" creationId="{A6E706C6-7EA9-C54D-5CC2-C88737E9A16C}"/>
          </ac:picMkLst>
        </pc:picChg>
        <pc:picChg chg="add mod">
          <ac:chgData name="Md. Masudur Rahman" userId="7b31cda9e9d283c8" providerId="LiveId" clId="{43184651-B0DC-4D55-8232-7877960F6C43}" dt="2025-01-15T21:03:56.725" v="338"/>
          <ac:picMkLst>
            <pc:docMk/>
            <pc:sldMk cId="2995324942" sldId="356"/>
            <ac:picMk id="4" creationId="{C6E2DBCD-6099-8E4C-0D31-D8444E83C2C3}"/>
          </ac:picMkLst>
        </pc:picChg>
      </pc:sldChg>
      <pc:sldChg chg="addSp modSp mod">
        <pc:chgData name="Md. Masudur Rahman" userId="7b31cda9e9d283c8" providerId="LiveId" clId="{43184651-B0DC-4D55-8232-7877960F6C43}" dt="2025-01-15T21:04:01.534" v="339"/>
        <pc:sldMkLst>
          <pc:docMk/>
          <pc:sldMk cId="3484602492" sldId="357"/>
        </pc:sldMkLst>
        <pc:spChg chg="mod">
          <ac:chgData name="Md. Masudur Rahman" userId="7b31cda9e9d283c8" providerId="LiveId" clId="{43184651-B0DC-4D55-8232-7877960F6C43}" dt="2025-01-15T21:00:56.441" v="311"/>
          <ac:spMkLst>
            <pc:docMk/>
            <pc:sldMk cId="3484602492" sldId="357"/>
            <ac:spMk id="2" creationId="{5F25E92E-DCDA-577A-4DE6-7C268ABA1CEA}"/>
          </ac:spMkLst>
        </pc:spChg>
        <pc:spChg chg="mod">
          <ac:chgData name="Md. Masudur Rahman" userId="7b31cda9e9d283c8" providerId="LiveId" clId="{43184651-B0DC-4D55-8232-7877960F6C43}" dt="2025-01-15T20:40:00.990" v="74" actId="27636"/>
          <ac:spMkLst>
            <pc:docMk/>
            <pc:sldMk cId="3484602492" sldId="357"/>
            <ac:spMk id="29698" creationId="{C984C91A-E668-046F-2EFD-373D8DB02E41}"/>
          </ac:spMkLst>
        </pc:spChg>
        <pc:spChg chg="mod">
          <ac:chgData name="Md. Masudur Rahman" userId="7b31cda9e9d283c8" providerId="LiveId" clId="{43184651-B0DC-4D55-8232-7877960F6C43}" dt="2025-01-15T20:42:40.345" v="153" actId="27636"/>
          <ac:spMkLst>
            <pc:docMk/>
            <pc:sldMk cId="3484602492" sldId="357"/>
            <ac:spMk id="29699" creationId="{57252C8B-D6CF-61D0-3B67-0F428A683E67}"/>
          </ac:spMkLst>
        </pc:spChg>
        <pc:spChg chg="mod">
          <ac:chgData name="Md. Masudur Rahman" userId="7b31cda9e9d283c8" providerId="LiveId" clId="{43184651-B0DC-4D55-8232-7877960F6C43}" dt="2025-01-15T21:00:56.441" v="311"/>
          <ac:spMkLst>
            <pc:docMk/>
            <pc:sldMk cId="3484602492" sldId="357"/>
            <ac:spMk id="29700" creationId="{8F44C077-DC26-BAFC-0D8E-67CD513CD82F}"/>
          </ac:spMkLst>
        </pc:spChg>
        <pc:picChg chg="add mod">
          <ac:chgData name="Md. Masudur Rahman" userId="7b31cda9e9d283c8" providerId="LiveId" clId="{43184651-B0DC-4D55-8232-7877960F6C43}" dt="2025-01-15T21:04:01.534" v="339"/>
          <ac:picMkLst>
            <pc:docMk/>
            <pc:sldMk cId="3484602492" sldId="357"/>
            <ac:picMk id="3" creationId="{25332DE9-548D-B23F-50C3-CFAAB3E0E7A8}"/>
          </ac:picMkLst>
        </pc:picChg>
        <pc:picChg chg="add mod">
          <ac:chgData name="Md. Masudur Rahman" userId="7b31cda9e9d283c8" providerId="LiveId" clId="{43184651-B0DC-4D55-8232-7877960F6C43}" dt="2025-01-15T21:04:01.534" v="339"/>
          <ac:picMkLst>
            <pc:docMk/>
            <pc:sldMk cId="3484602492" sldId="357"/>
            <ac:picMk id="4" creationId="{1482B454-E921-99D1-4F22-6A30F156D343}"/>
          </ac:picMkLst>
        </pc:picChg>
      </pc:sldChg>
      <pc:sldChg chg="addSp delSp modSp mod chgLayout">
        <pc:chgData name="Md. Masudur Rahman" userId="7b31cda9e9d283c8" providerId="LiveId" clId="{43184651-B0DC-4D55-8232-7877960F6C43}" dt="2025-01-15T21:04:04.830" v="340"/>
        <pc:sldMkLst>
          <pc:docMk/>
          <pc:sldMk cId="1918622633" sldId="358"/>
        </pc:sldMkLst>
        <pc:spChg chg="mod ord">
          <ac:chgData name="Md. Masudur Rahman" userId="7b31cda9e9d283c8" providerId="LiveId" clId="{43184651-B0DC-4D55-8232-7877960F6C43}" dt="2025-01-15T21:03:22.362" v="333" actId="700"/>
          <ac:spMkLst>
            <pc:docMk/>
            <pc:sldMk cId="1918622633" sldId="358"/>
            <ac:spMk id="2" creationId="{5A27AFD8-75F6-B451-5D39-ABAD89B91492}"/>
          </ac:spMkLst>
        </pc:spChg>
        <pc:spChg chg="add del mod ord">
          <ac:chgData name="Md. Masudur Rahman" userId="7b31cda9e9d283c8" providerId="LiveId" clId="{43184651-B0DC-4D55-8232-7877960F6C43}" dt="2025-01-15T21:03:22.362" v="333" actId="700"/>
          <ac:spMkLst>
            <pc:docMk/>
            <pc:sldMk cId="1918622633" sldId="358"/>
            <ac:spMk id="3" creationId="{6153A070-4B1C-7897-E649-BBC632920726}"/>
          </ac:spMkLst>
        </pc:spChg>
        <pc:spChg chg="mod ord">
          <ac:chgData name="Md. Masudur Rahman" userId="7b31cda9e9d283c8" providerId="LiveId" clId="{43184651-B0DC-4D55-8232-7877960F6C43}" dt="2025-01-15T21:03:22.362" v="333" actId="700"/>
          <ac:spMkLst>
            <pc:docMk/>
            <pc:sldMk cId="1918622633" sldId="358"/>
            <ac:spMk id="30722" creationId="{4D078551-D3D4-EBA6-29AE-086B2BDA4FB3}"/>
          </ac:spMkLst>
        </pc:spChg>
        <pc:spChg chg="mod ord">
          <ac:chgData name="Md. Masudur Rahman" userId="7b31cda9e9d283c8" providerId="LiveId" clId="{43184651-B0DC-4D55-8232-7877960F6C43}" dt="2025-01-15T21:03:22.362" v="333" actId="700"/>
          <ac:spMkLst>
            <pc:docMk/>
            <pc:sldMk cId="1918622633" sldId="358"/>
            <ac:spMk id="30724" creationId="{5D9A3374-F53F-E9E4-62DA-C3A6CDBDB44D}"/>
          </ac:spMkLst>
        </pc:spChg>
        <pc:picChg chg="add mod">
          <ac:chgData name="Md. Masudur Rahman" userId="7b31cda9e9d283c8" providerId="LiveId" clId="{43184651-B0DC-4D55-8232-7877960F6C43}" dt="2025-01-15T21:04:04.830" v="340"/>
          <ac:picMkLst>
            <pc:docMk/>
            <pc:sldMk cId="1918622633" sldId="358"/>
            <ac:picMk id="4" creationId="{11454CCA-8355-874E-1D54-C04403C9DA60}"/>
          </ac:picMkLst>
        </pc:picChg>
        <pc:picChg chg="add mod">
          <ac:chgData name="Md. Masudur Rahman" userId="7b31cda9e9d283c8" providerId="LiveId" clId="{43184651-B0DC-4D55-8232-7877960F6C43}" dt="2025-01-15T21:04:04.830" v="340"/>
          <ac:picMkLst>
            <pc:docMk/>
            <pc:sldMk cId="1918622633" sldId="358"/>
            <ac:picMk id="5" creationId="{1D1EEAAD-0F25-A77A-F5EB-2FB0B23C1B3F}"/>
          </ac:picMkLst>
        </pc:picChg>
      </pc:sldChg>
      <pc:sldChg chg="addSp modSp mod">
        <pc:chgData name="Md. Masudur Rahman" userId="7b31cda9e9d283c8" providerId="LiveId" clId="{43184651-B0DC-4D55-8232-7877960F6C43}" dt="2025-01-15T21:04:06.360" v="341"/>
        <pc:sldMkLst>
          <pc:docMk/>
          <pc:sldMk cId="1115539314" sldId="359"/>
        </pc:sldMkLst>
        <pc:spChg chg="mod">
          <ac:chgData name="Md. Masudur Rahman" userId="7b31cda9e9d283c8" providerId="LiveId" clId="{43184651-B0DC-4D55-8232-7877960F6C43}" dt="2025-01-15T21:00:56.441" v="311"/>
          <ac:spMkLst>
            <pc:docMk/>
            <pc:sldMk cId="1115539314" sldId="359"/>
            <ac:spMk id="2" creationId="{2ECCA1D7-BAC3-35B8-051F-102EEA7033A1}"/>
          </ac:spMkLst>
        </pc:spChg>
        <pc:spChg chg="mod">
          <ac:chgData name="Md. Masudur Rahman" userId="7b31cda9e9d283c8" providerId="LiveId" clId="{43184651-B0DC-4D55-8232-7877960F6C43}" dt="2025-01-15T20:42:40.427" v="155" actId="27636"/>
          <ac:spMkLst>
            <pc:docMk/>
            <pc:sldMk cId="1115539314" sldId="359"/>
            <ac:spMk id="31746" creationId="{FCE6B65D-710A-85EA-596C-79D83D42EA6E}"/>
          </ac:spMkLst>
        </pc:spChg>
        <pc:spChg chg="mod">
          <ac:chgData name="Md. Masudur Rahman" userId="7b31cda9e9d283c8" providerId="LiveId" clId="{43184651-B0DC-4D55-8232-7877960F6C43}" dt="2025-01-15T21:00:56.441" v="311"/>
          <ac:spMkLst>
            <pc:docMk/>
            <pc:sldMk cId="1115539314" sldId="359"/>
            <ac:spMk id="31748" creationId="{F55156E2-72DB-AE0E-0029-93B76CAADD74}"/>
          </ac:spMkLst>
        </pc:spChg>
        <pc:picChg chg="add mod">
          <ac:chgData name="Md. Masudur Rahman" userId="7b31cda9e9d283c8" providerId="LiveId" clId="{43184651-B0DC-4D55-8232-7877960F6C43}" dt="2025-01-15T21:04:06.360" v="341"/>
          <ac:picMkLst>
            <pc:docMk/>
            <pc:sldMk cId="1115539314" sldId="359"/>
            <ac:picMk id="3" creationId="{7B33EF60-7BC2-DF0B-C012-B093B05B05F5}"/>
          </ac:picMkLst>
        </pc:picChg>
        <pc:picChg chg="add mod">
          <ac:chgData name="Md. Masudur Rahman" userId="7b31cda9e9d283c8" providerId="LiveId" clId="{43184651-B0DC-4D55-8232-7877960F6C43}" dt="2025-01-15T21:04:06.360" v="341"/>
          <ac:picMkLst>
            <pc:docMk/>
            <pc:sldMk cId="1115539314" sldId="359"/>
            <ac:picMk id="4" creationId="{C1949A16-835D-4092-A751-2B8A740C6640}"/>
          </ac:picMkLst>
        </pc:picChg>
      </pc:sldChg>
      <pc:sldChg chg="addSp delSp modSp mod chgLayout">
        <pc:chgData name="Md. Masudur Rahman" userId="7b31cda9e9d283c8" providerId="LiveId" clId="{43184651-B0DC-4D55-8232-7877960F6C43}" dt="2025-01-15T21:04:07.662" v="342"/>
        <pc:sldMkLst>
          <pc:docMk/>
          <pc:sldMk cId="1517767399" sldId="360"/>
        </pc:sldMkLst>
        <pc:spChg chg="mod ord">
          <ac:chgData name="Md. Masudur Rahman" userId="7b31cda9e9d283c8" providerId="LiveId" clId="{43184651-B0DC-4D55-8232-7877960F6C43}" dt="2025-01-15T21:02:58.990" v="329" actId="700"/>
          <ac:spMkLst>
            <pc:docMk/>
            <pc:sldMk cId="1517767399" sldId="360"/>
            <ac:spMk id="2" creationId="{0EF92EDB-CF3C-642E-ADAE-ABF9974E017C}"/>
          </ac:spMkLst>
        </pc:spChg>
        <pc:spChg chg="add del mod ord">
          <ac:chgData name="Md. Masudur Rahman" userId="7b31cda9e9d283c8" providerId="LiveId" clId="{43184651-B0DC-4D55-8232-7877960F6C43}" dt="2025-01-15T21:03:05.735" v="330" actId="478"/>
          <ac:spMkLst>
            <pc:docMk/>
            <pc:sldMk cId="1517767399" sldId="360"/>
            <ac:spMk id="3" creationId="{54F95636-5F16-68C8-1A49-F7A60B06EFF8}"/>
          </ac:spMkLst>
        </pc:spChg>
        <pc:spChg chg="mod ord">
          <ac:chgData name="Md. Masudur Rahman" userId="7b31cda9e9d283c8" providerId="LiveId" clId="{43184651-B0DC-4D55-8232-7877960F6C43}" dt="2025-01-15T21:03:29.022" v="334" actId="1076"/>
          <ac:spMkLst>
            <pc:docMk/>
            <pc:sldMk cId="1517767399" sldId="360"/>
            <ac:spMk id="32770" creationId="{E06E0D25-F01F-46A3-5049-DEBB90236DFF}"/>
          </ac:spMkLst>
        </pc:spChg>
        <pc:spChg chg="mod ord">
          <ac:chgData name="Md. Masudur Rahman" userId="7b31cda9e9d283c8" providerId="LiveId" clId="{43184651-B0DC-4D55-8232-7877960F6C43}" dt="2025-01-15T21:02:58.990" v="329" actId="700"/>
          <ac:spMkLst>
            <pc:docMk/>
            <pc:sldMk cId="1517767399" sldId="360"/>
            <ac:spMk id="32772" creationId="{FBA0A3D2-566D-0310-F6BD-E5F15A8BB0C3}"/>
          </ac:spMkLst>
        </pc:spChg>
        <pc:picChg chg="add mod">
          <ac:chgData name="Md. Masudur Rahman" userId="7b31cda9e9d283c8" providerId="LiveId" clId="{43184651-B0DC-4D55-8232-7877960F6C43}" dt="2025-01-15T21:04:07.662" v="342"/>
          <ac:picMkLst>
            <pc:docMk/>
            <pc:sldMk cId="1517767399" sldId="360"/>
            <ac:picMk id="4" creationId="{278CBFE8-E85C-D5F2-E3A1-02BE86BFADE5}"/>
          </ac:picMkLst>
        </pc:picChg>
        <pc:picChg chg="add mod">
          <ac:chgData name="Md. Masudur Rahman" userId="7b31cda9e9d283c8" providerId="LiveId" clId="{43184651-B0DC-4D55-8232-7877960F6C43}" dt="2025-01-15T21:04:07.662" v="342"/>
          <ac:picMkLst>
            <pc:docMk/>
            <pc:sldMk cId="1517767399" sldId="360"/>
            <ac:picMk id="5" creationId="{F8286586-C852-62AD-3BA0-60D3E0648682}"/>
          </ac:picMkLst>
        </pc:picChg>
      </pc:sldChg>
      <pc:sldChg chg="modSp">
        <pc:chgData name="Md. Masudur Rahman" userId="7b31cda9e9d283c8" providerId="LiveId" clId="{43184651-B0DC-4D55-8232-7877960F6C43}" dt="2025-01-15T21:00:56.441" v="311"/>
        <pc:sldMkLst>
          <pc:docMk/>
          <pc:sldMk cId="3413042298" sldId="362"/>
        </pc:sldMkLst>
        <pc:spChg chg="mod">
          <ac:chgData name="Md. Masudur Rahman" userId="7b31cda9e9d283c8" providerId="LiveId" clId="{43184651-B0DC-4D55-8232-7877960F6C43}" dt="2025-01-15T21:00:56.441" v="311"/>
          <ac:spMkLst>
            <pc:docMk/>
            <pc:sldMk cId="3413042298" sldId="362"/>
            <ac:spMk id="2" creationId="{DEB52DFF-0F41-44EE-86EB-6520CDA72D3B}"/>
          </ac:spMkLst>
        </pc:spChg>
        <pc:spChg chg="mod">
          <ac:chgData name="Md. Masudur Rahman" userId="7b31cda9e9d283c8" providerId="LiveId" clId="{43184651-B0DC-4D55-8232-7877960F6C43}" dt="2025-01-15T21:00:56.441" v="311"/>
          <ac:spMkLst>
            <pc:docMk/>
            <pc:sldMk cId="3413042298" sldId="362"/>
            <ac:spMk id="3" creationId="{FED9FFD2-7D21-ECD8-9E3B-17EA759CCC7C}"/>
          </ac:spMkLst>
        </pc:spChg>
        <pc:spChg chg="mod">
          <ac:chgData name="Md. Masudur Rahman" userId="7b31cda9e9d283c8" providerId="LiveId" clId="{43184651-B0DC-4D55-8232-7877960F6C43}" dt="2025-01-15T21:00:56.441" v="311"/>
          <ac:spMkLst>
            <pc:docMk/>
            <pc:sldMk cId="3413042298" sldId="362"/>
            <ac:spMk id="21506" creationId="{00000000-0000-0000-0000-000000000000}"/>
          </ac:spMkLst>
        </pc:spChg>
        <pc:spChg chg="mod">
          <ac:chgData name="Md. Masudur Rahman" userId="7b31cda9e9d283c8" providerId="LiveId" clId="{43184651-B0DC-4D55-8232-7877960F6C43}" dt="2025-01-15T21:00:56.441" v="311"/>
          <ac:spMkLst>
            <pc:docMk/>
            <pc:sldMk cId="3413042298" sldId="362"/>
            <ac:spMk id="76802" creationId="{00000000-0000-0000-0000-000000000000}"/>
          </ac:spMkLst>
        </pc:spChg>
      </pc:sldChg>
      <pc:sldChg chg="modSp">
        <pc:chgData name="Md. Masudur Rahman" userId="7b31cda9e9d283c8" providerId="LiveId" clId="{43184651-B0DC-4D55-8232-7877960F6C43}" dt="2025-01-15T21:00:56.441" v="311"/>
        <pc:sldMkLst>
          <pc:docMk/>
          <pc:sldMk cId="3381922075" sldId="363"/>
        </pc:sldMkLst>
        <pc:spChg chg="mod">
          <ac:chgData name="Md. Masudur Rahman" userId="7b31cda9e9d283c8" providerId="LiveId" clId="{43184651-B0DC-4D55-8232-7877960F6C43}" dt="2025-01-15T21:00:56.441" v="311"/>
          <ac:spMkLst>
            <pc:docMk/>
            <pc:sldMk cId="3381922075" sldId="363"/>
            <ac:spMk id="2" creationId="{A04E7FD8-B924-4971-81EA-2865BC0B9149}"/>
          </ac:spMkLst>
        </pc:spChg>
        <pc:spChg chg="mod">
          <ac:chgData name="Md. Masudur Rahman" userId="7b31cda9e9d283c8" providerId="LiveId" clId="{43184651-B0DC-4D55-8232-7877960F6C43}" dt="2025-01-15T21:00:56.441" v="311"/>
          <ac:spMkLst>
            <pc:docMk/>
            <pc:sldMk cId="3381922075" sldId="363"/>
            <ac:spMk id="3" creationId="{AAE5B57A-8AE0-22BD-77C8-15794399118A}"/>
          </ac:spMkLst>
        </pc:spChg>
        <pc:spChg chg="mod">
          <ac:chgData name="Md. Masudur Rahman" userId="7b31cda9e9d283c8" providerId="LiveId" clId="{43184651-B0DC-4D55-8232-7877960F6C43}" dt="2025-01-15T21:00:56.441" v="311"/>
          <ac:spMkLst>
            <pc:docMk/>
            <pc:sldMk cId="3381922075" sldId="363"/>
            <ac:spMk id="22530" creationId="{00000000-0000-0000-0000-000000000000}"/>
          </ac:spMkLst>
        </pc:spChg>
        <pc:spChg chg="mod">
          <ac:chgData name="Md. Masudur Rahman" userId="7b31cda9e9d283c8" providerId="LiveId" clId="{43184651-B0DC-4D55-8232-7877960F6C43}" dt="2025-01-15T21:00:56.441" v="311"/>
          <ac:spMkLst>
            <pc:docMk/>
            <pc:sldMk cId="3381922075" sldId="363"/>
            <ac:spMk id="77826" creationId="{00000000-0000-0000-0000-000000000000}"/>
          </ac:spMkLst>
        </pc:spChg>
      </pc:sldChg>
      <pc:sldChg chg="modSp">
        <pc:chgData name="Md. Masudur Rahman" userId="7b31cda9e9d283c8" providerId="LiveId" clId="{43184651-B0DC-4D55-8232-7877960F6C43}" dt="2025-01-15T21:00:56.441" v="311"/>
        <pc:sldMkLst>
          <pc:docMk/>
          <pc:sldMk cId="1060841636" sldId="364"/>
        </pc:sldMkLst>
        <pc:spChg chg="mod">
          <ac:chgData name="Md. Masudur Rahman" userId="7b31cda9e9d283c8" providerId="LiveId" clId="{43184651-B0DC-4D55-8232-7877960F6C43}" dt="2025-01-15T21:00:56.441" v="311"/>
          <ac:spMkLst>
            <pc:docMk/>
            <pc:sldMk cId="1060841636" sldId="364"/>
            <ac:spMk id="2" creationId="{1F53AE26-7D61-40B2-9BDC-C3B58B2B3467}"/>
          </ac:spMkLst>
        </pc:spChg>
        <pc:spChg chg="mod">
          <ac:chgData name="Md. Masudur Rahman" userId="7b31cda9e9d283c8" providerId="LiveId" clId="{43184651-B0DC-4D55-8232-7877960F6C43}" dt="2025-01-15T21:00:56.441" v="311"/>
          <ac:spMkLst>
            <pc:docMk/>
            <pc:sldMk cId="1060841636" sldId="364"/>
            <ac:spMk id="3" creationId="{D1D6F278-5144-209F-9E94-C55CACD792D8}"/>
          </ac:spMkLst>
        </pc:spChg>
        <pc:spChg chg="mod">
          <ac:chgData name="Md. Masudur Rahman" userId="7b31cda9e9d283c8" providerId="LiveId" clId="{43184651-B0DC-4D55-8232-7877960F6C43}" dt="2025-01-15T21:00:56.441" v="311"/>
          <ac:spMkLst>
            <pc:docMk/>
            <pc:sldMk cId="1060841636" sldId="364"/>
            <ac:spMk id="23554" creationId="{00000000-0000-0000-0000-000000000000}"/>
          </ac:spMkLst>
        </pc:spChg>
        <pc:spChg chg="mod">
          <ac:chgData name="Md. Masudur Rahman" userId="7b31cda9e9d283c8" providerId="LiveId" clId="{43184651-B0DC-4D55-8232-7877960F6C43}" dt="2025-01-15T21:00:56.441" v="311"/>
          <ac:spMkLst>
            <pc:docMk/>
            <pc:sldMk cId="1060841636" sldId="364"/>
            <ac:spMk id="78852" creationId="{00000000-0000-0000-0000-000000000000}"/>
          </ac:spMkLst>
        </pc:spChg>
      </pc:sldChg>
      <pc:sldChg chg="modSp">
        <pc:chgData name="Md. Masudur Rahman" userId="7b31cda9e9d283c8" providerId="LiveId" clId="{43184651-B0DC-4D55-8232-7877960F6C43}" dt="2025-01-15T21:00:56.441" v="311"/>
        <pc:sldMkLst>
          <pc:docMk/>
          <pc:sldMk cId="1471253268" sldId="365"/>
        </pc:sldMkLst>
        <pc:spChg chg="mod">
          <ac:chgData name="Md. Masudur Rahman" userId="7b31cda9e9d283c8" providerId="LiveId" clId="{43184651-B0DC-4D55-8232-7877960F6C43}" dt="2025-01-15T21:00:56.441" v="311"/>
          <ac:spMkLst>
            <pc:docMk/>
            <pc:sldMk cId="1471253268" sldId="365"/>
            <ac:spMk id="2" creationId="{00000000-0000-0000-0000-000000000000}"/>
          </ac:spMkLst>
        </pc:spChg>
        <pc:spChg chg="mod">
          <ac:chgData name="Md. Masudur Rahman" userId="7b31cda9e9d283c8" providerId="LiveId" clId="{43184651-B0DC-4D55-8232-7877960F6C43}" dt="2025-01-15T21:00:56.441" v="311"/>
          <ac:spMkLst>
            <pc:docMk/>
            <pc:sldMk cId="1471253268" sldId="365"/>
            <ac:spMk id="3" creationId="{00000000-0000-0000-0000-000000000000}"/>
          </ac:spMkLst>
        </pc:spChg>
        <pc:spChg chg="mod">
          <ac:chgData name="Md. Masudur Rahman" userId="7b31cda9e9d283c8" providerId="LiveId" clId="{43184651-B0DC-4D55-8232-7877960F6C43}" dt="2025-01-15T21:00:56.441" v="311"/>
          <ac:spMkLst>
            <pc:docMk/>
            <pc:sldMk cId="1471253268" sldId="365"/>
            <ac:spMk id="4" creationId="{8ADC2319-76B5-4A50-A87D-86908D5F0A4D}"/>
          </ac:spMkLst>
        </pc:spChg>
        <pc:spChg chg="mod">
          <ac:chgData name="Md. Masudur Rahman" userId="7b31cda9e9d283c8" providerId="LiveId" clId="{43184651-B0DC-4D55-8232-7877960F6C43}" dt="2025-01-15T21:00:56.441" v="311"/>
          <ac:spMkLst>
            <pc:docMk/>
            <pc:sldMk cId="1471253268" sldId="365"/>
            <ac:spMk id="5" creationId="{6CF4D8F2-4A23-8CF6-75DB-2BD419B5BD0B}"/>
          </ac:spMkLst>
        </pc:spChg>
      </pc:sldChg>
      <pc:sldChg chg="modSp">
        <pc:chgData name="Md. Masudur Rahman" userId="7b31cda9e9d283c8" providerId="LiveId" clId="{43184651-B0DC-4D55-8232-7877960F6C43}" dt="2025-01-15T21:00:56.441" v="311"/>
        <pc:sldMkLst>
          <pc:docMk/>
          <pc:sldMk cId="2149195686" sldId="366"/>
        </pc:sldMkLst>
        <pc:spChg chg="mod">
          <ac:chgData name="Md. Masudur Rahman" userId="7b31cda9e9d283c8" providerId="LiveId" clId="{43184651-B0DC-4D55-8232-7877960F6C43}" dt="2025-01-15T21:00:56.441" v="311"/>
          <ac:spMkLst>
            <pc:docMk/>
            <pc:sldMk cId="2149195686" sldId="366"/>
            <ac:spMk id="2" creationId="{00000000-0000-0000-0000-000000000000}"/>
          </ac:spMkLst>
        </pc:spChg>
        <pc:spChg chg="mod">
          <ac:chgData name="Md. Masudur Rahman" userId="7b31cda9e9d283c8" providerId="LiveId" clId="{43184651-B0DC-4D55-8232-7877960F6C43}" dt="2025-01-15T21:00:56.441" v="311"/>
          <ac:spMkLst>
            <pc:docMk/>
            <pc:sldMk cId="2149195686" sldId="366"/>
            <ac:spMk id="3" creationId="{00000000-0000-0000-0000-000000000000}"/>
          </ac:spMkLst>
        </pc:spChg>
        <pc:spChg chg="mod">
          <ac:chgData name="Md. Masudur Rahman" userId="7b31cda9e9d283c8" providerId="LiveId" clId="{43184651-B0DC-4D55-8232-7877960F6C43}" dt="2025-01-15T21:00:56.441" v="311"/>
          <ac:spMkLst>
            <pc:docMk/>
            <pc:sldMk cId="2149195686" sldId="366"/>
            <ac:spMk id="5" creationId="{AEF5A716-D843-4E63-BD16-D98D9C69BEB5}"/>
          </ac:spMkLst>
        </pc:spChg>
        <pc:spChg chg="mod">
          <ac:chgData name="Md. Masudur Rahman" userId="7b31cda9e9d283c8" providerId="LiveId" clId="{43184651-B0DC-4D55-8232-7877960F6C43}" dt="2025-01-15T21:00:56.441" v="311"/>
          <ac:spMkLst>
            <pc:docMk/>
            <pc:sldMk cId="2149195686" sldId="366"/>
            <ac:spMk id="6" creationId="{5944E615-0B0B-702E-DC5D-A78002FA565C}"/>
          </ac:spMkLst>
        </pc:spChg>
      </pc:sldChg>
      <pc:sldChg chg="modSp mod">
        <pc:chgData name="Md. Masudur Rahman" userId="7b31cda9e9d283c8" providerId="LiveId" clId="{43184651-B0DC-4D55-8232-7877960F6C43}" dt="2025-01-15T21:00:56.441" v="311"/>
        <pc:sldMkLst>
          <pc:docMk/>
          <pc:sldMk cId="1160311465" sldId="367"/>
        </pc:sldMkLst>
        <pc:spChg chg="mod">
          <ac:chgData name="Md. Masudur Rahman" userId="7b31cda9e9d283c8" providerId="LiveId" clId="{43184651-B0DC-4D55-8232-7877960F6C43}" dt="2025-01-15T20:46:12.197" v="207" actId="1076"/>
          <ac:spMkLst>
            <pc:docMk/>
            <pc:sldMk cId="1160311465" sldId="367"/>
            <ac:spMk id="2" creationId="{00000000-0000-0000-0000-000000000000}"/>
          </ac:spMkLst>
        </pc:spChg>
        <pc:spChg chg="mod">
          <ac:chgData name="Md. Masudur Rahman" userId="7b31cda9e9d283c8" providerId="LiveId" clId="{43184651-B0DC-4D55-8232-7877960F6C43}" dt="2025-01-15T21:00:56.441" v="311"/>
          <ac:spMkLst>
            <pc:docMk/>
            <pc:sldMk cId="1160311465" sldId="367"/>
            <ac:spMk id="3" creationId="{00000000-0000-0000-0000-000000000000}"/>
          </ac:spMkLst>
        </pc:spChg>
        <pc:spChg chg="mod">
          <ac:chgData name="Md. Masudur Rahman" userId="7b31cda9e9d283c8" providerId="LiveId" clId="{43184651-B0DC-4D55-8232-7877960F6C43}" dt="2025-01-15T21:00:56.441" v="311"/>
          <ac:spMkLst>
            <pc:docMk/>
            <pc:sldMk cId="1160311465" sldId="367"/>
            <ac:spMk id="5" creationId="{F244830F-BE32-4CA4-815D-FD3D1A9FA856}"/>
          </ac:spMkLst>
        </pc:spChg>
        <pc:spChg chg="mod">
          <ac:chgData name="Md. Masudur Rahman" userId="7b31cda9e9d283c8" providerId="LiveId" clId="{43184651-B0DC-4D55-8232-7877960F6C43}" dt="2025-01-15T21:00:56.441" v="311"/>
          <ac:spMkLst>
            <pc:docMk/>
            <pc:sldMk cId="1160311465" sldId="367"/>
            <ac:spMk id="6" creationId="{842CC903-A2BC-DF58-7F42-61FA8351CA15}"/>
          </ac:spMkLst>
        </pc:spChg>
      </pc:sldChg>
      <pc:sldChg chg="modSp mod">
        <pc:chgData name="Md. Masudur Rahman" userId="7b31cda9e9d283c8" providerId="LiveId" clId="{43184651-B0DC-4D55-8232-7877960F6C43}" dt="2025-01-15T21:00:56.441" v="311"/>
        <pc:sldMkLst>
          <pc:docMk/>
          <pc:sldMk cId="2815924017" sldId="368"/>
        </pc:sldMkLst>
        <pc:spChg chg="mod">
          <ac:chgData name="Md. Masudur Rahman" userId="7b31cda9e9d283c8" providerId="LiveId" clId="{43184651-B0DC-4D55-8232-7877960F6C43}" dt="2025-01-15T20:46:04.725" v="206" actId="1076"/>
          <ac:spMkLst>
            <pc:docMk/>
            <pc:sldMk cId="2815924017" sldId="368"/>
            <ac:spMk id="2" creationId="{00000000-0000-0000-0000-000000000000}"/>
          </ac:spMkLst>
        </pc:spChg>
        <pc:spChg chg="mod">
          <ac:chgData name="Md. Masudur Rahman" userId="7b31cda9e9d283c8" providerId="LiveId" clId="{43184651-B0DC-4D55-8232-7877960F6C43}" dt="2025-01-15T21:00:56.441" v="311"/>
          <ac:spMkLst>
            <pc:docMk/>
            <pc:sldMk cId="2815924017" sldId="368"/>
            <ac:spMk id="3" creationId="{00000000-0000-0000-0000-000000000000}"/>
          </ac:spMkLst>
        </pc:spChg>
        <pc:spChg chg="mod">
          <ac:chgData name="Md. Masudur Rahman" userId="7b31cda9e9d283c8" providerId="LiveId" clId="{43184651-B0DC-4D55-8232-7877960F6C43}" dt="2025-01-15T20:45:57.687" v="205" actId="1076"/>
          <ac:spMkLst>
            <pc:docMk/>
            <pc:sldMk cId="2815924017" sldId="368"/>
            <ac:spMk id="4" creationId="{00000000-0000-0000-0000-000000000000}"/>
          </ac:spMkLst>
        </pc:spChg>
        <pc:spChg chg="mod">
          <ac:chgData name="Md. Masudur Rahman" userId="7b31cda9e9d283c8" providerId="LiveId" clId="{43184651-B0DC-4D55-8232-7877960F6C43}" dt="2025-01-15T21:00:56.441" v="311"/>
          <ac:spMkLst>
            <pc:docMk/>
            <pc:sldMk cId="2815924017" sldId="368"/>
            <ac:spMk id="6" creationId="{D4978DB0-F39B-4615-9A75-D0EB94C9B852}"/>
          </ac:spMkLst>
        </pc:spChg>
        <pc:spChg chg="mod">
          <ac:chgData name="Md. Masudur Rahman" userId="7b31cda9e9d283c8" providerId="LiveId" clId="{43184651-B0DC-4D55-8232-7877960F6C43}" dt="2025-01-15T21:00:56.441" v="311"/>
          <ac:spMkLst>
            <pc:docMk/>
            <pc:sldMk cId="2815924017" sldId="368"/>
            <ac:spMk id="8" creationId="{3DC5408E-59F2-EC03-539F-D79771EAEEB0}"/>
          </ac:spMkLst>
        </pc:spChg>
      </pc:sldChg>
      <pc:sldChg chg="modSp">
        <pc:chgData name="Md. Masudur Rahman" userId="7b31cda9e9d283c8" providerId="LiveId" clId="{43184651-B0DC-4D55-8232-7877960F6C43}" dt="2025-01-15T21:00:56.441" v="311"/>
        <pc:sldMkLst>
          <pc:docMk/>
          <pc:sldMk cId="240809931" sldId="369"/>
        </pc:sldMkLst>
        <pc:spChg chg="mod">
          <ac:chgData name="Md. Masudur Rahman" userId="7b31cda9e9d283c8" providerId="LiveId" clId="{43184651-B0DC-4D55-8232-7877960F6C43}" dt="2025-01-15T21:00:56.441" v="311"/>
          <ac:spMkLst>
            <pc:docMk/>
            <pc:sldMk cId="240809931" sldId="369"/>
            <ac:spMk id="2" creationId="{00000000-0000-0000-0000-000000000000}"/>
          </ac:spMkLst>
        </pc:spChg>
        <pc:spChg chg="mod">
          <ac:chgData name="Md. Masudur Rahman" userId="7b31cda9e9d283c8" providerId="LiveId" clId="{43184651-B0DC-4D55-8232-7877960F6C43}" dt="2025-01-15T21:00:56.441" v="311"/>
          <ac:spMkLst>
            <pc:docMk/>
            <pc:sldMk cId="240809931" sldId="369"/>
            <ac:spMk id="3" creationId="{00000000-0000-0000-0000-000000000000}"/>
          </ac:spMkLst>
        </pc:spChg>
        <pc:spChg chg="mod">
          <ac:chgData name="Md. Masudur Rahman" userId="7b31cda9e9d283c8" providerId="LiveId" clId="{43184651-B0DC-4D55-8232-7877960F6C43}" dt="2025-01-15T21:00:56.441" v="311"/>
          <ac:spMkLst>
            <pc:docMk/>
            <pc:sldMk cId="240809931" sldId="369"/>
            <ac:spMk id="7" creationId="{3C660FB7-5CE7-477C-85E8-BCD7F9F69A08}"/>
          </ac:spMkLst>
        </pc:spChg>
        <pc:spChg chg="mod">
          <ac:chgData name="Md. Masudur Rahman" userId="7b31cda9e9d283c8" providerId="LiveId" clId="{43184651-B0DC-4D55-8232-7877960F6C43}" dt="2025-01-15T21:00:56.441" v="311"/>
          <ac:spMkLst>
            <pc:docMk/>
            <pc:sldMk cId="240809931" sldId="369"/>
            <ac:spMk id="8" creationId="{C793ECC7-5718-7C5A-5C69-5496A0A4DCBC}"/>
          </ac:spMkLst>
        </pc:spChg>
      </pc:sldChg>
      <pc:sldChg chg="modSp">
        <pc:chgData name="Md. Masudur Rahman" userId="7b31cda9e9d283c8" providerId="LiveId" clId="{43184651-B0DC-4D55-8232-7877960F6C43}" dt="2025-01-15T21:00:56.441" v="311"/>
        <pc:sldMkLst>
          <pc:docMk/>
          <pc:sldMk cId="1499353071" sldId="370"/>
        </pc:sldMkLst>
        <pc:spChg chg="mod">
          <ac:chgData name="Md. Masudur Rahman" userId="7b31cda9e9d283c8" providerId="LiveId" clId="{43184651-B0DC-4D55-8232-7877960F6C43}" dt="2025-01-15T21:00:56.441" v="311"/>
          <ac:spMkLst>
            <pc:docMk/>
            <pc:sldMk cId="1499353071" sldId="370"/>
            <ac:spMk id="2" creationId="{00000000-0000-0000-0000-000000000000}"/>
          </ac:spMkLst>
        </pc:spChg>
        <pc:spChg chg="mod">
          <ac:chgData name="Md. Masudur Rahman" userId="7b31cda9e9d283c8" providerId="LiveId" clId="{43184651-B0DC-4D55-8232-7877960F6C43}" dt="2025-01-15T21:00:56.441" v="311"/>
          <ac:spMkLst>
            <pc:docMk/>
            <pc:sldMk cId="1499353071" sldId="370"/>
            <ac:spMk id="3" creationId="{00000000-0000-0000-0000-000000000000}"/>
          </ac:spMkLst>
        </pc:spChg>
        <pc:spChg chg="mod">
          <ac:chgData name="Md. Masudur Rahman" userId="7b31cda9e9d283c8" providerId="LiveId" clId="{43184651-B0DC-4D55-8232-7877960F6C43}" dt="2025-01-15T21:00:56.441" v="311"/>
          <ac:spMkLst>
            <pc:docMk/>
            <pc:sldMk cId="1499353071" sldId="370"/>
            <ac:spMk id="4" creationId="{AF5B8EC4-31EA-4035-90D1-792D7FB94A20}"/>
          </ac:spMkLst>
        </pc:spChg>
        <pc:spChg chg="mod">
          <ac:chgData name="Md. Masudur Rahman" userId="7b31cda9e9d283c8" providerId="LiveId" clId="{43184651-B0DC-4D55-8232-7877960F6C43}" dt="2025-01-15T21:00:56.441" v="311"/>
          <ac:spMkLst>
            <pc:docMk/>
            <pc:sldMk cId="1499353071" sldId="370"/>
            <ac:spMk id="5" creationId="{A92F8CD5-F4D1-E0F8-F076-604FB969B402}"/>
          </ac:spMkLst>
        </pc:spChg>
      </pc:sldChg>
      <pc:sldChg chg="modSp mod">
        <pc:chgData name="Md. Masudur Rahman" userId="7b31cda9e9d283c8" providerId="LiveId" clId="{43184651-B0DC-4D55-8232-7877960F6C43}" dt="2025-01-15T21:00:56.441" v="311"/>
        <pc:sldMkLst>
          <pc:docMk/>
          <pc:sldMk cId="2042666702" sldId="371"/>
        </pc:sldMkLst>
        <pc:spChg chg="mod">
          <ac:chgData name="Md. Masudur Rahman" userId="7b31cda9e9d283c8" providerId="LiveId" clId="{43184651-B0DC-4D55-8232-7877960F6C43}" dt="2025-01-15T21:00:56.441" v="311"/>
          <ac:spMkLst>
            <pc:docMk/>
            <pc:sldMk cId="2042666702" sldId="371"/>
            <ac:spMk id="2" creationId="{00000000-0000-0000-0000-000000000000}"/>
          </ac:spMkLst>
        </pc:spChg>
        <pc:spChg chg="mod">
          <ac:chgData name="Md. Masudur Rahman" userId="7b31cda9e9d283c8" providerId="LiveId" clId="{43184651-B0DC-4D55-8232-7877960F6C43}" dt="2025-01-15T20:45:34.304" v="202" actId="14100"/>
          <ac:spMkLst>
            <pc:docMk/>
            <pc:sldMk cId="2042666702" sldId="371"/>
            <ac:spMk id="3" creationId="{00000000-0000-0000-0000-000000000000}"/>
          </ac:spMkLst>
        </pc:spChg>
        <pc:spChg chg="mod">
          <ac:chgData name="Md. Masudur Rahman" userId="7b31cda9e9d283c8" providerId="LiveId" clId="{43184651-B0DC-4D55-8232-7877960F6C43}" dt="2025-01-15T20:45:27.286" v="200" actId="1076"/>
          <ac:spMkLst>
            <pc:docMk/>
            <pc:sldMk cId="2042666702" sldId="371"/>
            <ac:spMk id="4" creationId="{00000000-0000-0000-0000-000000000000}"/>
          </ac:spMkLst>
        </pc:spChg>
        <pc:spChg chg="mod">
          <ac:chgData name="Md. Masudur Rahman" userId="7b31cda9e9d283c8" providerId="LiveId" clId="{43184651-B0DC-4D55-8232-7877960F6C43}" dt="2025-01-15T21:00:56.441" v="311"/>
          <ac:spMkLst>
            <pc:docMk/>
            <pc:sldMk cId="2042666702" sldId="371"/>
            <ac:spMk id="5" creationId="{894A74BA-810A-42BC-BFDB-CE686E024B82}"/>
          </ac:spMkLst>
        </pc:spChg>
        <pc:spChg chg="mod">
          <ac:chgData name="Md. Masudur Rahman" userId="7b31cda9e9d283c8" providerId="LiveId" clId="{43184651-B0DC-4D55-8232-7877960F6C43}" dt="2025-01-15T21:00:56.441" v="311"/>
          <ac:spMkLst>
            <pc:docMk/>
            <pc:sldMk cId="2042666702" sldId="371"/>
            <ac:spMk id="6" creationId="{67C916C7-11D3-1C1E-5E69-58BF5BBB81FA}"/>
          </ac:spMkLst>
        </pc:spChg>
      </pc:sldChg>
      <pc:sldChg chg="modSp">
        <pc:chgData name="Md. Masudur Rahman" userId="7b31cda9e9d283c8" providerId="LiveId" clId="{43184651-B0DC-4D55-8232-7877960F6C43}" dt="2025-01-15T21:00:56.441" v="311"/>
        <pc:sldMkLst>
          <pc:docMk/>
          <pc:sldMk cId="413909716" sldId="372"/>
        </pc:sldMkLst>
        <pc:spChg chg="mod">
          <ac:chgData name="Md. Masudur Rahman" userId="7b31cda9e9d283c8" providerId="LiveId" clId="{43184651-B0DC-4D55-8232-7877960F6C43}" dt="2025-01-15T21:00:56.441" v="311"/>
          <ac:spMkLst>
            <pc:docMk/>
            <pc:sldMk cId="413909716" sldId="372"/>
            <ac:spMk id="2" creationId="{00000000-0000-0000-0000-000000000000}"/>
          </ac:spMkLst>
        </pc:spChg>
        <pc:spChg chg="mod">
          <ac:chgData name="Md. Masudur Rahman" userId="7b31cda9e9d283c8" providerId="LiveId" clId="{43184651-B0DC-4D55-8232-7877960F6C43}" dt="2025-01-15T21:00:56.441" v="311"/>
          <ac:spMkLst>
            <pc:docMk/>
            <pc:sldMk cId="413909716" sldId="372"/>
            <ac:spMk id="3" creationId="{00000000-0000-0000-0000-000000000000}"/>
          </ac:spMkLst>
        </pc:spChg>
        <pc:spChg chg="mod">
          <ac:chgData name="Md. Masudur Rahman" userId="7b31cda9e9d283c8" providerId="LiveId" clId="{43184651-B0DC-4D55-8232-7877960F6C43}" dt="2025-01-15T21:00:56.441" v="311"/>
          <ac:spMkLst>
            <pc:docMk/>
            <pc:sldMk cId="413909716" sldId="372"/>
            <ac:spMk id="4" creationId="{1E9588DA-C974-4A0D-90C9-07691BFE993B}"/>
          </ac:spMkLst>
        </pc:spChg>
        <pc:spChg chg="mod">
          <ac:chgData name="Md. Masudur Rahman" userId="7b31cda9e9d283c8" providerId="LiveId" clId="{43184651-B0DC-4D55-8232-7877960F6C43}" dt="2025-01-15T21:00:56.441" v="311"/>
          <ac:spMkLst>
            <pc:docMk/>
            <pc:sldMk cId="413909716" sldId="372"/>
            <ac:spMk id="5" creationId="{1A5B5FF6-15DB-A693-BF72-E69A0C1F4434}"/>
          </ac:spMkLst>
        </pc:spChg>
      </pc:sldChg>
      <pc:sldChg chg="modSp mod">
        <pc:chgData name="Md. Masudur Rahman" userId="7b31cda9e9d283c8" providerId="LiveId" clId="{43184651-B0DC-4D55-8232-7877960F6C43}" dt="2025-01-15T21:00:56.441" v="311"/>
        <pc:sldMkLst>
          <pc:docMk/>
          <pc:sldMk cId="726850713" sldId="373"/>
        </pc:sldMkLst>
        <pc:spChg chg="mod">
          <ac:chgData name="Md. Masudur Rahman" userId="7b31cda9e9d283c8" providerId="LiveId" clId="{43184651-B0DC-4D55-8232-7877960F6C43}" dt="2025-01-15T20:45:04.746" v="197" actId="27636"/>
          <ac:spMkLst>
            <pc:docMk/>
            <pc:sldMk cId="726850713" sldId="373"/>
            <ac:spMk id="2" creationId="{00000000-0000-0000-0000-000000000000}"/>
          </ac:spMkLst>
        </pc:spChg>
        <pc:spChg chg="mod">
          <ac:chgData name="Md. Masudur Rahman" userId="7b31cda9e9d283c8" providerId="LiveId" clId="{43184651-B0DC-4D55-8232-7877960F6C43}" dt="2025-01-15T20:46:36.180" v="209" actId="1076"/>
          <ac:spMkLst>
            <pc:docMk/>
            <pc:sldMk cId="726850713" sldId="373"/>
            <ac:spMk id="3" creationId="{00000000-0000-0000-0000-000000000000}"/>
          </ac:spMkLst>
        </pc:spChg>
        <pc:spChg chg="mod">
          <ac:chgData name="Md. Masudur Rahman" userId="7b31cda9e9d283c8" providerId="LiveId" clId="{43184651-B0DC-4D55-8232-7877960F6C43}" dt="2025-01-15T21:00:56.441" v="311"/>
          <ac:spMkLst>
            <pc:docMk/>
            <pc:sldMk cId="726850713" sldId="373"/>
            <ac:spMk id="4" creationId="{AD381802-B614-499A-A8C4-F6E992428052}"/>
          </ac:spMkLst>
        </pc:spChg>
        <pc:spChg chg="mod">
          <ac:chgData name="Md. Masudur Rahman" userId="7b31cda9e9d283c8" providerId="LiveId" clId="{43184651-B0DC-4D55-8232-7877960F6C43}" dt="2025-01-15T21:00:56.441" v="311"/>
          <ac:spMkLst>
            <pc:docMk/>
            <pc:sldMk cId="726850713" sldId="373"/>
            <ac:spMk id="5" creationId="{4B0A9774-CD0D-FBC6-640D-E56726FE3EDB}"/>
          </ac:spMkLst>
        </pc:spChg>
      </pc:sldChg>
      <pc:sldChg chg="modSp">
        <pc:chgData name="Md. Masudur Rahman" userId="7b31cda9e9d283c8" providerId="LiveId" clId="{43184651-B0DC-4D55-8232-7877960F6C43}" dt="2025-01-15T21:00:56.441" v="311"/>
        <pc:sldMkLst>
          <pc:docMk/>
          <pc:sldMk cId="1328186899" sldId="374"/>
        </pc:sldMkLst>
        <pc:spChg chg="mod">
          <ac:chgData name="Md. Masudur Rahman" userId="7b31cda9e9d283c8" providerId="LiveId" clId="{43184651-B0DC-4D55-8232-7877960F6C43}" dt="2025-01-15T21:00:56.441" v="311"/>
          <ac:spMkLst>
            <pc:docMk/>
            <pc:sldMk cId="1328186899" sldId="374"/>
            <ac:spMk id="2" creationId="{00000000-0000-0000-0000-000000000000}"/>
          </ac:spMkLst>
        </pc:spChg>
        <pc:spChg chg="mod">
          <ac:chgData name="Md. Masudur Rahman" userId="7b31cda9e9d283c8" providerId="LiveId" clId="{43184651-B0DC-4D55-8232-7877960F6C43}" dt="2025-01-15T21:00:56.441" v="311"/>
          <ac:spMkLst>
            <pc:docMk/>
            <pc:sldMk cId="1328186899" sldId="374"/>
            <ac:spMk id="3" creationId="{00000000-0000-0000-0000-000000000000}"/>
          </ac:spMkLst>
        </pc:spChg>
        <pc:spChg chg="mod">
          <ac:chgData name="Md. Masudur Rahman" userId="7b31cda9e9d283c8" providerId="LiveId" clId="{43184651-B0DC-4D55-8232-7877960F6C43}" dt="2025-01-15T21:00:56.441" v="311"/>
          <ac:spMkLst>
            <pc:docMk/>
            <pc:sldMk cId="1328186899" sldId="374"/>
            <ac:spMk id="4" creationId="{76ADE940-CE7F-4465-9258-9EEDCCC5AC17}"/>
          </ac:spMkLst>
        </pc:spChg>
        <pc:spChg chg="mod">
          <ac:chgData name="Md. Masudur Rahman" userId="7b31cda9e9d283c8" providerId="LiveId" clId="{43184651-B0DC-4D55-8232-7877960F6C43}" dt="2025-01-15T21:00:56.441" v="311"/>
          <ac:spMkLst>
            <pc:docMk/>
            <pc:sldMk cId="1328186899" sldId="374"/>
            <ac:spMk id="5" creationId="{A315A851-9D8D-5686-3BD6-2528EE77CB3E}"/>
          </ac:spMkLst>
        </pc:spChg>
      </pc:sldChg>
      <pc:sldChg chg="modSp">
        <pc:chgData name="Md. Masudur Rahman" userId="7b31cda9e9d283c8" providerId="LiveId" clId="{43184651-B0DC-4D55-8232-7877960F6C43}" dt="2025-01-15T21:00:56.441" v="311"/>
        <pc:sldMkLst>
          <pc:docMk/>
          <pc:sldMk cId="2188582211" sldId="375"/>
        </pc:sldMkLst>
        <pc:spChg chg="mod">
          <ac:chgData name="Md. Masudur Rahman" userId="7b31cda9e9d283c8" providerId="LiveId" clId="{43184651-B0DC-4D55-8232-7877960F6C43}" dt="2025-01-15T21:00:56.441" v="311"/>
          <ac:spMkLst>
            <pc:docMk/>
            <pc:sldMk cId="2188582211" sldId="375"/>
            <ac:spMk id="2" creationId="{00000000-0000-0000-0000-000000000000}"/>
          </ac:spMkLst>
        </pc:spChg>
        <pc:spChg chg="mod">
          <ac:chgData name="Md. Masudur Rahman" userId="7b31cda9e9d283c8" providerId="LiveId" clId="{43184651-B0DC-4D55-8232-7877960F6C43}" dt="2025-01-15T21:00:56.441" v="311"/>
          <ac:spMkLst>
            <pc:docMk/>
            <pc:sldMk cId="2188582211" sldId="375"/>
            <ac:spMk id="3" creationId="{00000000-0000-0000-0000-000000000000}"/>
          </ac:spMkLst>
        </pc:spChg>
        <pc:spChg chg="mod">
          <ac:chgData name="Md. Masudur Rahman" userId="7b31cda9e9d283c8" providerId="LiveId" clId="{43184651-B0DC-4D55-8232-7877960F6C43}" dt="2025-01-15T21:00:56.441" v="311"/>
          <ac:spMkLst>
            <pc:docMk/>
            <pc:sldMk cId="2188582211" sldId="375"/>
            <ac:spMk id="4" creationId="{C2855E22-2525-405F-AFED-6596590ECE86}"/>
          </ac:spMkLst>
        </pc:spChg>
        <pc:spChg chg="mod">
          <ac:chgData name="Md. Masudur Rahman" userId="7b31cda9e9d283c8" providerId="LiveId" clId="{43184651-B0DC-4D55-8232-7877960F6C43}" dt="2025-01-15T21:00:56.441" v="311"/>
          <ac:spMkLst>
            <pc:docMk/>
            <pc:sldMk cId="2188582211" sldId="375"/>
            <ac:spMk id="5" creationId="{AE85463E-3167-1747-EE4C-E5F9F5CC4751}"/>
          </ac:spMkLst>
        </pc:spChg>
      </pc:sldChg>
      <pc:sldChg chg="modSp mod">
        <pc:chgData name="Md. Masudur Rahman" userId="7b31cda9e9d283c8" providerId="LiveId" clId="{43184651-B0DC-4D55-8232-7877960F6C43}" dt="2025-01-15T21:00:56.441" v="311"/>
        <pc:sldMkLst>
          <pc:docMk/>
          <pc:sldMk cId="1936083046" sldId="376"/>
        </pc:sldMkLst>
        <pc:spChg chg="mod">
          <ac:chgData name="Md. Masudur Rahman" userId="7b31cda9e9d283c8" providerId="LiveId" clId="{43184651-B0DC-4D55-8232-7877960F6C43}" dt="2025-01-15T21:00:56.441" v="311"/>
          <ac:spMkLst>
            <pc:docMk/>
            <pc:sldMk cId="1936083046" sldId="376"/>
            <ac:spMk id="2" creationId="{00000000-0000-0000-0000-000000000000}"/>
          </ac:spMkLst>
        </pc:spChg>
        <pc:spChg chg="mod">
          <ac:chgData name="Md. Masudur Rahman" userId="7b31cda9e9d283c8" providerId="LiveId" clId="{43184651-B0DC-4D55-8232-7877960F6C43}" dt="2025-01-15T20:45:13.567" v="199" actId="1076"/>
          <ac:spMkLst>
            <pc:docMk/>
            <pc:sldMk cId="1936083046" sldId="376"/>
            <ac:spMk id="3" creationId="{00000000-0000-0000-0000-000000000000}"/>
          </ac:spMkLst>
        </pc:spChg>
        <pc:spChg chg="mod">
          <ac:chgData name="Md. Masudur Rahman" userId="7b31cda9e9d283c8" providerId="LiveId" clId="{43184651-B0DC-4D55-8232-7877960F6C43}" dt="2025-01-15T20:45:10.784" v="198" actId="1076"/>
          <ac:spMkLst>
            <pc:docMk/>
            <pc:sldMk cId="1936083046" sldId="376"/>
            <ac:spMk id="4" creationId="{00000000-0000-0000-0000-000000000000}"/>
          </ac:spMkLst>
        </pc:spChg>
        <pc:spChg chg="mod">
          <ac:chgData name="Md. Masudur Rahman" userId="7b31cda9e9d283c8" providerId="LiveId" clId="{43184651-B0DC-4D55-8232-7877960F6C43}" dt="2025-01-15T21:00:56.441" v="311"/>
          <ac:spMkLst>
            <pc:docMk/>
            <pc:sldMk cId="1936083046" sldId="376"/>
            <ac:spMk id="5" creationId="{E0A93A53-5C11-4ABD-BD5B-7E3029A470F1}"/>
          </ac:spMkLst>
        </pc:spChg>
        <pc:spChg chg="mod">
          <ac:chgData name="Md. Masudur Rahman" userId="7b31cda9e9d283c8" providerId="LiveId" clId="{43184651-B0DC-4D55-8232-7877960F6C43}" dt="2025-01-15T21:00:56.441" v="311"/>
          <ac:spMkLst>
            <pc:docMk/>
            <pc:sldMk cId="1936083046" sldId="376"/>
            <ac:spMk id="6" creationId="{8073E1EA-2F0B-F3AD-369D-15AEE21BED3B}"/>
          </ac:spMkLst>
        </pc:spChg>
      </pc:sldChg>
      <pc:sldChg chg="modSp mod">
        <pc:chgData name="Md. Masudur Rahman" userId="7b31cda9e9d283c8" providerId="LiveId" clId="{43184651-B0DC-4D55-8232-7877960F6C43}" dt="2025-01-15T21:00:56.441" v="311"/>
        <pc:sldMkLst>
          <pc:docMk/>
          <pc:sldMk cId="1303693039" sldId="377"/>
        </pc:sldMkLst>
        <pc:spChg chg="mod">
          <ac:chgData name="Md. Masudur Rahman" userId="7b31cda9e9d283c8" providerId="LiveId" clId="{43184651-B0DC-4D55-8232-7877960F6C43}" dt="2025-01-15T21:00:56.441" v="311"/>
          <ac:spMkLst>
            <pc:docMk/>
            <pc:sldMk cId="1303693039" sldId="377"/>
            <ac:spMk id="2" creationId="{00000000-0000-0000-0000-000000000000}"/>
          </ac:spMkLst>
        </pc:spChg>
        <pc:spChg chg="mod">
          <ac:chgData name="Md. Masudur Rahman" userId="7b31cda9e9d283c8" providerId="LiveId" clId="{43184651-B0DC-4D55-8232-7877960F6C43}" dt="2025-01-15T20:46:26.013" v="208" actId="1076"/>
          <ac:spMkLst>
            <pc:docMk/>
            <pc:sldMk cId="1303693039" sldId="377"/>
            <ac:spMk id="3" creationId="{00000000-0000-0000-0000-000000000000}"/>
          </ac:spMkLst>
        </pc:spChg>
        <pc:spChg chg="mod">
          <ac:chgData name="Md. Masudur Rahman" userId="7b31cda9e9d283c8" providerId="LiveId" clId="{43184651-B0DC-4D55-8232-7877960F6C43}" dt="2025-01-15T21:00:56.441" v="311"/>
          <ac:spMkLst>
            <pc:docMk/>
            <pc:sldMk cId="1303693039" sldId="377"/>
            <ac:spMk id="5" creationId="{894A74BA-810A-42BC-BFDB-CE686E024B82}"/>
          </ac:spMkLst>
        </pc:spChg>
        <pc:spChg chg="mod">
          <ac:chgData name="Md. Masudur Rahman" userId="7b31cda9e9d283c8" providerId="LiveId" clId="{43184651-B0DC-4D55-8232-7877960F6C43}" dt="2025-01-15T21:00:56.441" v="311"/>
          <ac:spMkLst>
            <pc:docMk/>
            <pc:sldMk cId="1303693039" sldId="377"/>
            <ac:spMk id="6" creationId="{BA12E91F-C6AF-9218-A3F4-79E4BD54F19D}"/>
          </ac:spMkLst>
        </pc:spChg>
      </pc:sldChg>
      <pc:sldChg chg="addSp modSp mod">
        <pc:chgData name="Md. Masudur Rahman" userId="7b31cda9e9d283c8" providerId="LiveId" clId="{43184651-B0DC-4D55-8232-7877960F6C43}" dt="2025-01-15T21:00:56.441" v="311"/>
        <pc:sldMkLst>
          <pc:docMk/>
          <pc:sldMk cId="3778068470" sldId="657"/>
        </pc:sldMkLst>
        <pc:spChg chg="mod">
          <ac:chgData name="Md. Masudur Rahman" userId="7b31cda9e9d283c8" providerId="LiveId" clId="{43184651-B0DC-4D55-8232-7877960F6C43}" dt="2025-01-15T20:39:38.173" v="25" actId="27636"/>
          <ac:spMkLst>
            <pc:docMk/>
            <pc:sldMk cId="3778068470" sldId="657"/>
            <ac:spMk id="15362" creationId="{0BAD02EE-930A-88D9-B6A2-C56E12F245FC}"/>
          </ac:spMkLst>
        </pc:spChg>
        <pc:spChg chg="mod">
          <ac:chgData name="Md. Masudur Rahman" userId="7b31cda9e9d283c8" providerId="LiveId" clId="{43184651-B0DC-4D55-8232-7877960F6C43}" dt="2025-01-15T20:42:39.946" v="146" actId="27636"/>
          <ac:spMkLst>
            <pc:docMk/>
            <pc:sldMk cId="3778068470" sldId="657"/>
            <ac:spMk id="15363" creationId="{2FE6D470-BA0C-EAAE-EEC6-334534EDBAF0}"/>
          </ac:spMkLst>
        </pc:spChg>
        <pc:spChg chg="mod">
          <ac:chgData name="Md. Masudur Rahman" userId="7b31cda9e9d283c8" providerId="LiveId" clId="{43184651-B0DC-4D55-8232-7877960F6C43}" dt="2025-01-15T21:00:56.441" v="311"/>
          <ac:spMkLst>
            <pc:docMk/>
            <pc:sldMk cId="3778068470" sldId="657"/>
            <ac:spMk id="15364" creationId="{6A4D8CB0-DED3-E797-2C55-52425DB29132}"/>
          </ac:spMkLst>
        </pc:spChg>
        <pc:picChg chg="add mod">
          <ac:chgData name="Md. Masudur Rahman" userId="7b31cda9e9d283c8" providerId="LiveId" clId="{43184651-B0DC-4D55-8232-7877960F6C43}" dt="2025-01-15T20:59:26.913" v="298"/>
          <ac:picMkLst>
            <pc:docMk/>
            <pc:sldMk cId="3778068470" sldId="657"/>
            <ac:picMk id="2" creationId="{7BB433F9-A537-4766-D304-9FBB5A4A7552}"/>
          </ac:picMkLst>
        </pc:picChg>
        <pc:picChg chg="add mod">
          <ac:chgData name="Md. Masudur Rahman" userId="7b31cda9e9d283c8" providerId="LiveId" clId="{43184651-B0DC-4D55-8232-7877960F6C43}" dt="2025-01-15T20:59:26.913" v="298"/>
          <ac:picMkLst>
            <pc:docMk/>
            <pc:sldMk cId="3778068470" sldId="657"/>
            <ac:picMk id="3" creationId="{A3FB869F-624E-35E3-D992-5DD3A20FAB8A}"/>
          </ac:picMkLst>
        </pc:picChg>
      </pc:sldChg>
      <pc:sldChg chg="modSp">
        <pc:chgData name="Md. Masudur Rahman" userId="7b31cda9e9d283c8" providerId="LiveId" clId="{43184651-B0DC-4D55-8232-7877960F6C43}" dt="2025-01-15T21:00:56.441" v="311"/>
        <pc:sldMkLst>
          <pc:docMk/>
          <pc:sldMk cId="2154392259" sldId="659"/>
        </pc:sldMkLst>
        <pc:spChg chg="mod">
          <ac:chgData name="Md. Masudur Rahman" userId="7b31cda9e9d283c8" providerId="LiveId" clId="{43184651-B0DC-4D55-8232-7877960F6C43}" dt="2025-01-15T21:00:56.441" v="311"/>
          <ac:spMkLst>
            <pc:docMk/>
            <pc:sldMk cId="2154392259" sldId="659"/>
            <ac:spMk id="2" creationId="{0A1391D0-63D6-8695-EB64-03D664154031}"/>
          </ac:spMkLst>
        </pc:spChg>
        <pc:spChg chg="mod">
          <ac:chgData name="Md. Masudur Rahman" userId="7b31cda9e9d283c8" providerId="LiveId" clId="{43184651-B0DC-4D55-8232-7877960F6C43}" dt="2025-01-15T21:00:56.441" v="311"/>
          <ac:spMkLst>
            <pc:docMk/>
            <pc:sldMk cId="2154392259" sldId="659"/>
            <ac:spMk id="3" creationId="{490F69B1-2E88-7CCE-3333-355F5FA30367}"/>
          </ac:spMkLst>
        </pc:spChg>
      </pc:sldChg>
      <pc:sldChg chg="modSp">
        <pc:chgData name="Md. Masudur Rahman" userId="7b31cda9e9d283c8" providerId="LiveId" clId="{43184651-B0DC-4D55-8232-7877960F6C43}" dt="2025-01-15T21:00:56.441" v="311"/>
        <pc:sldMkLst>
          <pc:docMk/>
          <pc:sldMk cId="2471629167" sldId="660"/>
        </pc:sldMkLst>
        <pc:spChg chg="mod">
          <ac:chgData name="Md. Masudur Rahman" userId="7b31cda9e9d283c8" providerId="LiveId" clId="{43184651-B0DC-4D55-8232-7877960F6C43}" dt="2025-01-15T21:00:56.441" v="311"/>
          <ac:spMkLst>
            <pc:docMk/>
            <pc:sldMk cId="2471629167" sldId="660"/>
            <ac:spMk id="2" creationId="{C26136AA-5978-F8E4-FC47-83F203B37FA3}"/>
          </ac:spMkLst>
        </pc:spChg>
        <pc:spChg chg="mod">
          <ac:chgData name="Md. Masudur Rahman" userId="7b31cda9e9d283c8" providerId="LiveId" clId="{43184651-B0DC-4D55-8232-7877960F6C43}" dt="2025-01-15T21:00:56.441" v="311"/>
          <ac:spMkLst>
            <pc:docMk/>
            <pc:sldMk cId="2471629167" sldId="660"/>
            <ac:spMk id="3" creationId="{54AEEEA5-0B96-5170-E1CC-01221A555315}"/>
          </ac:spMkLst>
        </pc:spChg>
        <pc:picChg chg="mod">
          <ac:chgData name="Md. Masudur Rahman" userId="7b31cda9e9d283c8" providerId="LiveId" clId="{43184651-B0DC-4D55-8232-7877960F6C43}" dt="2025-01-15T20:55:34.642" v="289" actId="1076"/>
          <ac:picMkLst>
            <pc:docMk/>
            <pc:sldMk cId="2471629167" sldId="660"/>
            <ac:picMk id="20482" creationId="{AF21CED3-2A2E-0D85-49C0-6BD4C67E867B}"/>
          </ac:picMkLst>
        </pc:picChg>
      </pc:sldChg>
      <pc:sldChg chg="modSp">
        <pc:chgData name="Md. Masudur Rahman" userId="7b31cda9e9d283c8" providerId="LiveId" clId="{43184651-B0DC-4D55-8232-7877960F6C43}" dt="2025-01-15T21:00:56.441" v="311"/>
        <pc:sldMkLst>
          <pc:docMk/>
          <pc:sldMk cId="74034404" sldId="661"/>
        </pc:sldMkLst>
        <pc:spChg chg="mod">
          <ac:chgData name="Md. Masudur Rahman" userId="7b31cda9e9d283c8" providerId="LiveId" clId="{43184651-B0DC-4D55-8232-7877960F6C43}" dt="2025-01-15T21:00:56.441" v="311"/>
          <ac:spMkLst>
            <pc:docMk/>
            <pc:sldMk cId="74034404" sldId="661"/>
            <ac:spMk id="2" creationId="{F15E08B5-E770-2038-6900-83BC64965258}"/>
          </ac:spMkLst>
        </pc:spChg>
        <pc:spChg chg="mod">
          <ac:chgData name="Md. Masudur Rahman" userId="7b31cda9e9d283c8" providerId="LiveId" clId="{43184651-B0DC-4D55-8232-7877960F6C43}" dt="2025-01-15T21:00:56.441" v="311"/>
          <ac:spMkLst>
            <pc:docMk/>
            <pc:sldMk cId="74034404" sldId="661"/>
            <ac:spMk id="3" creationId="{67083EF4-5C64-6AB6-6A79-035C22A4008B}"/>
          </ac:spMkLst>
        </pc:spChg>
        <pc:picChg chg="mod">
          <ac:chgData name="Md. Masudur Rahman" userId="7b31cda9e9d283c8" providerId="LiveId" clId="{43184651-B0DC-4D55-8232-7877960F6C43}" dt="2025-01-15T20:55:47.801" v="290" actId="1076"/>
          <ac:picMkLst>
            <pc:docMk/>
            <pc:sldMk cId="74034404" sldId="661"/>
            <ac:picMk id="21506" creationId="{1A1801A0-107B-39AD-1175-155943CCD6C5}"/>
          </ac:picMkLst>
        </pc:picChg>
      </pc:sldChg>
      <pc:sldChg chg="modSp">
        <pc:chgData name="Md. Masudur Rahman" userId="7b31cda9e9d283c8" providerId="LiveId" clId="{43184651-B0DC-4D55-8232-7877960F6C43}" dt="2025-01-15T21:00:56.441" v="311"/>
        <pc:sldMkLst>
          <pc:docMk/>
          <pc:sldMk cId="1782349698" sldId="662"/>
        </pc:sldMkLst>
        <pc:spChg chg="mod">
          <ac:chgData name="Md. Masudur Rahman" userId="7b31cda9e9d283c8" providerId="LiveId" clId="{43184651-B0DC-4D55-8232-7877960F6C43}" dt="2025-01-15T21:00:56.441" v="311"/>
          <ac:spMkLst>
            <pc:docMk/>
            <pc:sldMk cId="1782349698" sldId="662"/>
            <ac:spMk id="2" creationId="{3184B9A8-D30D-B5B1-544A-30B0D86F1F80}"/>
          </ac:spMkLst>
        </pc:spChg>
        <pc:spChg chg="mod">
          <ac:chgData name="Md. Masudur Rahman" userId="7b31cda9e9d283c8" providerId="LiveId" clId="{43184651-B0DC-4D55-8232-7877960F6C43}" dt="2025-01-15T21:00:56.441" v="311"/>
          <ac:spMkLst>
            <pc:docMk/>
            <pc:sldMk cId="1782349698" sldId="662"/>
            <ac:spMk id="3" creationId="{5226BC69-C6DD-051B-BFDB-9C98C00DC6CB}"/>
          </ac:spMkLst>
        </pc:spChg>
        <pc:picChg chg="mod">
          <ac:chgData name="Md. Masudur Rahman" userId="7b31cda9e9d283c8" providerId="LiveId" clId="{43184651-B0DC-4D55-8232-7877960F6C43}" dt="2025-01-15T20:55:56.409" v="291" actId="1076"/>
          <ac:picMkLst>
            <pc:docMk/>
            <pc:sldMk cId="1782349698" sldId="662"/>
            <ac:picMk id="22530" creationId="{70668769-51D4-5247-03DC-FEB171DFA6A6}"/>
          </ac:picMkLst>
        </pc:picChg>
      </pc:sldChg>
      <pc:sldChg chg="modSp">
        <pc:chgData name="Md. Masudur Rahman" userId="7b31cda9e9d283c8" providerId="LiveId" clId="{43184651-B0DC-4D55-8232-7877960F6C43}" dt="2025-01-15T21:00:56.441" v="311"/>
        <pc:sldMkLst>
          <pc:docMk/>
          <pc:sldMk cId="211664691" sldId="663"/>
        </pc:sldMkLst>
        <pc:spChg chg="mod">
          <ac:chgData name="Md. Masudur Rahman" userId="7b31cda9e9d283c8" providerId="LiveId" clId="{43184651-B0DC-4D55-8232-7877960F6C43}" dt="2025-01-15T21:00:56.441" v="311"/>
          <ac:spMkLst>
            <pc:docMk/>
            <pc:sldMk cId="211664691" sldId="663"/>
            <ac:spMk id="2" creationId="{793F15E5-379E-078F-AA0F-63D34A835C35}"/>
          </ac:spMkLst>
        </pc:spChg>
        <pc:spChg chg="mod">
          <ac:chgData name="Md. Masudur Rahman" userId="7b31cda9e9d283c8" providerId="LiveId" clId="{43184651-B0DC-4D55-8232-7877960F6C43}" dt="2025-01-15T21:00:56.441" v="311"/>
          <ac:spMkLst>
            <pc:docMk/>
            <pc:sldMk cId="211664691" sldId="663"/>
            <ac:spMk id="3" creationId="{5ED2796C-B56B-61DB-34D9-1EB06C412421}"/>
          </ac:spMkLst>
        </pc:spChg>
        <pc:picChg chg="mod">
          <ac:chgData name="Md. Masudur Rahman" userId="7b31cda9e9d283c8" providerId="LiveId" clId="{43184651-B0DC-4D55-8232-7877960F6C43}" dt="2025-01-15T20:56:16.442" v="294" actId="1076"/>
          <ac:picMkLst>
            <pc:docMk/>
            <pc:sldMk cId="211664691" sldId="663"/>
            <ac:picMk id="23554" creationId="{A92E501A-EFD8-C411-4D0B-9AE967C738D8}"/>
          </ac:picMkLst>
        </pc:picChg>
      </pc:sldChg>
      <pc:sldChg chg="modSp">
        <pc:chgData name="Md. Masudur Rahman" userId="7b31cda9e9d283c8" providerId="LiveId" clId="{43184651-B0DC-4D55-8232-7877960F6C43}" dt="2025-01-15T21:00:56.441" v="311"/>
        <pc:sldMkLst>
          <pc:docMk/>
          <pc:sldMk cId="3715878672" sldId="664"/>
        </pc:sldMkLst>
        <pc:spChg chg="mod">
          <ac:chgData name="Md. Masudur Rahman" userId="7b31cda9e9d283c8" providerId="LiveId" clId="{43184651-B0DC-4D55-8232-7877960F6C43}" dt="2025-01-15T21:00:56.441" v="311"/>
          <ac:spMkLst>
            <pc:docMk/>
            <pc:sldMk cId="3715878672" sldId="664"/>
            <ac:spMk id="2" creationId="{00000000-0000-0000-0000-000000000000}"/>
          </ac:spMkLst>
        </pc:spChg>
        <pc:spChg chg="mod">
          <ac:chgData name="Md. Masudur Rahman" userId="7b31cda9e9d283c8" providerId="LiveId" clId="{43184651-B0DC-4D55-8232-7877960F6C43}" dt="2025-01-15T21:00:56.441" v="311"/>
          <ac:spMkLst>
            <pc:docMk/>
            <pc:sldMk cId="3715878672" sldId="664"/>
            <ac:spMk id="3" creationId="{00000000-0000-0000-0000-000000000000}"/>
          </ac:spMkLst>
        </pc:spChg>
        <pc:spChg chg="mod">
          <ac:chgData name="Md. Masudur Rahman" userId="7b31cda9e9d283c8" providerId="LiveId" clId="{43184651-B0DC-4D55-8232-7877960F6C43}" dt="2025-01-15T21:00:56.441" v="311"/>
          <ac:spMkLst>
            <pc:docMk/>
            <pc:sldMk cId="3715878672" sldId="664"/>
            <ac:spMk id="4" creationId="{58487545-DEFF-4F68-A358-D9C6E38AC04B}"/>
          </ac:spMkLst>
        </pc:spChg>
        <pc:spChg chg="mod">
          <ac:chgData name="Md. Masudur Rahman" userId="7b31cda9e9d283c8" providerId="LiveId" clId="{43184651-B0DC-4D55-8232-7877960F6C43}" dt="2025-01-15T21:00:56.441" v="311"/>
          <ac:spMkLst>
            <pc:docMk/>
            <pc:sldMk cId="3715878672" sldId="664"/>
            <ac:spMk id="5" creationId="{B1EE681A-357D-207E-CD98-DC1514883BE3}"/>
          </ac:spMkLst>
        </pc:spChg>
      </pc:sldChg>
      <pc:sldChg chg="modSp">
        <pc:chgData name="Md. Masudur Rahman" userId="7b31cda9e9d283c8" providerId="LiveId" clId="{43184651-B0DC-4D55-8232-7877960F6C43}" dt="2025-01-15T21:00:56.441" v="311"/>
        <pc:sldMkLst>
          <pc:docMk/>
          <pc:sldMk cId="4242142611" sldId="665"/>
        </pc:sldMkLst>
        <pc:spChg chg="mod">
          <ac:chgData name="Md. Masudur Rahman" userId="7b31cda9e9d283c8" providerId="LiveId" clId="{43184651-B0DC-4D55-8232-7877960F6C43}" dt="2025-01-15T21:00:56.441" v="311"/>
          <ac:spMkLst>
            <pc:docMk/>
            <pc:sldMk cId="4242142611" sldId="665"/>
            <ac:spMk id="2" creationId="{00000000-0000-0000-0000-000000000000}"/>
          </ac:spMkLst>
        </pc:spChg>
        <pc:spChg chg="mod">
          <ac:chgData name="Md. Masudur Rahman" userId="7b31cda9e9d283c8" providerId="LiveId" clId="{43184651-B0DC-4D55-8232-7877960F6C43}" dt="2025-01-15T21:00:56.441" v="311"/>
          <ac:spMkLst>
            <pc:docMk/>
            <pc:sldMk cId="4242142611" sldId="665"/>
            <ac:spMk id="3" creationId="{00000000-0000-0000-0000-000000000000}"/>
          </ac:spMkLst>
        </pc:spChg>
        <pc:spChg chg="mod">
          <ac:chgData name="Md. Masudur Rahman" userId="7b31cda9e9d283c8" providerId="LiveId" clId="{43184651-B0DC-4D55-8232-7877960F6C43}" dt="2025-01-15T21:00:56.441" v="311"/>
          <ac:spMkLst>
            <pc:docMk/>
            <pc:sldMk cId="4242142611" sldId="665"/>
            <ac:spMk id="4" creationId="{EF77BBD5-3B5B-4EE9-95B7-FC7DEF5EA339}"/>
          </ac:spMkLst>
        </pc:spChg>
        <pc:spChg chg="mod">
          <ac:chgData name="Md. Masudur Rahman" userId="7b31cda9e9d283c8" providerId="LiveId" clId="{43184651-B0DC-4D55-8232-7877960F6C43}" dt="2025-01-15T21:00:56.441" v="311"/>
          <ac:spMkLst>
            <pc:docMk/>
            <pc:sldMk cId="4242142611" sldId="665"/>
            <ac:spMk id="5" creationId="{3887D6F8-3AEB-296D-2060-7E6BD562B18E}"/>
          </ac:spMkLst>
        </pc:spChg>
      </pc:sldChg>
      <pc:sldChg chg="modSp">
        <pc:chgData name="Md. Masudur Rahman" userId="7b31cda9e9d283c8" providerId="LiveId" clId="{43184651-B0DC-4D55-8232-7877960F6C43}" dt="2025-01-15T21:00:56.441" v="311"/>
        <pc:sldMkLst>
          <pc:docMk/>
          <pc:sldMk cId="4129204816" sldId="666"/>
        </pc:sldMkLst>
        <pc:spChg chg="mod">
          <ac:chgData name="Md. Masudur Rahman" userId="7b31cda9e9d283c8" providerId="LiveId" clId="{43184651-B0DC-4D55-8232-7877960F6C43}" dt="2025-01-15T21:00:56.441" v="311"/>
          <ac:spMkLst>
            <pc:docMk/>
            <pc:sldMk cId="4129204816" sldId="666"/>
            <ac:spMk id="2" creationId="{27AA5164-F8B4-48EC-AB4A-3EE879BB6E44}"/>
          </ac:spMkLst>
        </pc:spChg>
        <pc:spChg chg="mod">
          <ac:chgData name="Md. Masudur Rahman" userId="7b31cda9e9d283c8" providerId="LiveId" clId="{43184651-B0DC-4D55-8232-7877960F6C43}" dt="2025-01-15T21:00:56.441" v="311"/>
          <ac:spMkLst>
            <pc:docMk/>
            <pc:sldMk cId="4129204816" sldId="666"/>
            <ac:spMk id="3" creationId="{7E5F927F-2DD8-51ED-0D16-F087BA7C6E36}"/>
          </ac:spMkLst>
        </pc:spChg>
        <pc:spChg chg="mod">
          <ac:chgData name="Md. Masudur Rahman" userId="7b31cda9e9d283c8" providerId="LiveId" clId="{43184651-B0DC-4D55-8232-7877960F6C43}" dt="2025-01-15T21:00:56.441" v="311"/>
          <ac:spMkLst>
            <pc:docMk/>
            <pc:sldMk cId="4129204816" sldId="666"/>
            <ac:spMk id="61442" creationId="{00000000-0000-0000-0000-000000000000}"/>
          </ac:spMkLst>
        </pc:spChg>
        <pc:spChg chg="mod">
          <ac:chgData name="Md. Masudur Rahman" userId="7b31cda9e9d283c8" providerId="LiveId" clId="{43184651-B0DC-4D55-8232-7877960F6C43}" dt="2025-01-15T21:00:56.441" v="311"/>
          <ac:spMkLst>
            <pc:docMk/>
            <pc:sldMk cId="4129204816" sldId="666"/>
            <ac:spMk id="61443" creationId="{00000000-0000-0000-0000-000000000000}"/>
          </ac:spMkLst>
        </pc:spChg>
      </pc:sldChg>
      <pc:sldChg chg="modSp">
        <pc:chgData name="Md. Masudur Rahman" userId="7b31cda9e9d283c8" providerId="LiveId" clId="{43184651-B0DC-4D55-8232-7877960F6C43}" dt="2025-01-15T21:00:56.441" v="311"/>
        <pc:sldMkLst>
          <pc:docMk/>
          <pc:sldMk cId="1310723752" sldId="667"/>
        </pc:sldMkLst>
        <pc:spChg chg="mod">
          <ac:chgData name="Md. Masudur Rahman" userId="7b31cda9e9d283c8" providerId="LiveId" clId="{43184651-B0DC-4D55-8232-7877960F6C43}" dt="2025-01-15T21:00:56.441" v="311"/>
          <ac:spMkLst>
            <pc:docMk/>
            <pc:sldMk cId="1310723752" sldId="667"/>
            <ac:spMk id="2" creationId="{6106273B-65A8-4031-9753-7181775FACD8}"/>
          </ac:spMkLst>
        </pc:spChg>
        <pc:spChg chg="mod">
          <ac:chgData name="Md. Masudur Rahman" userId="7b31cda9e9d283c8" providerId="LiveId" clId="{43184651-B0DC-4D55-8232-7877960F6C43}" dt="2025-01-15T21:00:56.441" v="311"/>
          <ac:spMkLst>
            <pc:docMk/>
            <pc:sldMk cId="1310723752" sldId="667"/>
            <ac:spMk id="3" creationId="{09D28ED0-B2B1-136B-7388-77D924F8D8A7}"/>
          </ac:spMkLst>
        </pc:spChg>
        <pc:spChg chg="mod">
          <ac:chgData name="Md. Masudur Rahman" userId="7b31cda9e9d283c8" providerId="LiveId" clId="{43184651-B0DC-4D55-8232-7877960F6C43}" dt="2025-01-15T21:00:56.441" v="311"/>
          <ac:spMkLst>
            <pc:docMk/>
            <pc:sldMk cId="1310723752" sldId="667"/>
            <ac:spMk id="18434" creationId="{00000000-0000-0000-0000-000000000000}"/>
          </ac:spMkLst>
        </pc:spChg>
        <pc:spChg chg="mod">
          <ac:chgData name="Md. Masudur Rahman" userId="7b31cda9e9d283c8" providerId="LiveId" clId="{43184651-B0DC-4D55-8232-7877960F6C43}" dt="2025-01-15T21:00:56.441" v="311"/>
          <ac:spMkLst>
            <pc:docMk/>
            <pc:sldMk cId="1310723752" sldId="667"/>
            <ac:spMk id="73730" creationId="{00000000-0000-0000-0000-000000000000}"/>
          </ac:spMkLst>
        </pc:spChg>
      </pc:sldChg>
      <pc:sldChg chg="modSp mod">
        <pc:chgData name="Md. Masudur Rahman" userId="7b31cda9e9d283c8" providerId="LiveId" clId="{43184651-B0DC-4D55-8232-7877960F6C43}" dt="2025-01-15T21:00:56.441" v="311"/>
        <pc:sldMkLst>
          <pc:docMk/>
          <pc:sldMk cId="96782907" sldId="668"/>
        </pc:sldMkLst>
        <pc:spChg chg="mod">
          <ac:chgData name="Md. Masudur Rahman" userId="7b31cda9e9d283c8" providerId="LiveId" clId="{43184651-B0DC-4D55-8232-7877960F6C43}" dt="2025-01-15T21:00:56.441" v="311"/>
          <ac:spMkLst>
            <pc:docMk/>
            <pc:sldMk cId="96782907" sldId="668"/>
            <ac:spMk id="2" creationId="{9DA33E94-5680-415A-9CBA-F6D9ED6BCBE1}"/>
          </ac:spMkLst>
        </pc:spChg>
        <pc:spChg chg="mod">
          <ac:chgData name="Md. Masudur Rahman" userId="7b31cda9e9d283c8" providerId="LiveId" clId="{43184651-B0DC-4D55-8232-7877960F6C43}" dt="2025-01-15T21:00:56.441" v="311"/>
          <ac:spMkLst>
            <pc:docMk/>
            <pc:sldMk cId="96782907" sldId="668"/>
            <ac:spMk id="3" creationId="{70372AE3-4C07-3EFA-E680-7B4A4B73A67C}"/>
          </ac:spMkLst>
        </pc:spChg>
        <pc:spChg chg="mod">
          <ac:chgData name="Md. Masudur Rahman" userId="7b31cda9e9d283c8" providerId="LiveId" clId="{43184651-B0DC-4D55-8232-7877960F6C43}" dt="2025-01-15T21:00:56.441" v="311"/>
          <ac:spMkLst>
            <pc:docMk/>
            <pc:sldMk cId="96782907" sldId="668"/>
            <ac:spMk id="19458" creationId="{00000000-0000-0000-0000-000000000000}"/>
          </ac:spMkLst>
        </pc:spChg>
        <pc:spChg chg="mod">
          <ac:chgData name="Md. Masudur Rahman" userId="7b31cda9e9d283c8" providerId="LiveId" clId="{43184651-B0DC-4D55-8232-7877960F6C43}" dt="2025-01-15T20:45:42.901" v="203" actId="1076"/>
          <ac:spMkLst>
            <pc:docMk/>
            <pc:sldMk cId="96782907" sldId="668"/>
            <ac:spMk id="19460" creationId="{00000000-0000-0000-0000-000000000000}"/>
          </ac:spMkLst>
        </pc:spChg>
        <pc:spChg chg="mod">
          <ac:chgData name="Md. Masudur Rahman" userId="7b31cda9e9d283c8" providerId="LiveId" clId="{43184651-B0DC-4D55-8232-7877960F6C43}" dt="2025-01-15T21:00:56.441" v="311"/>
          <ac:spMkLst>
            <pc:docMk/>
            <pc:sldMk cId="96782907" sldId="668"/>
            <ac:spMk id="74754" creationId="{00000000-0000-0000-0000-000000000000}"/>
          </ac:spMkLst>
        </pc:spChg>
      </pc:sldChg>
      <pc:sldChg chg="modSp mod">
        <pc:chgData name="Md. Masudur Rahman" userId="7b31cda9e9d283c8" providerId="LiveId" clId="{43184651-B0DC-4D55-8232-7877960F6C43}" dt="2025-01-15T21:00:56.441" v="311"/>
        <pc:sldMkLst>
          <pc:docMk/>
          <pc:sldMk cId="4105509317" sldId="669"/>
        </pc:sldMkLst>
        <pc:spChg chg="mod">
          <ac:chgData name="Md. Masudur Rahman" userId="7b31cda9e9d283c8" providerId="LiveId" clId="{43184651-B0DC-4D55-8232-7877960F6C43}" dt="2025-01-15T20:41:05.787" v="120" actId="27636"/>
          <ac:spMkLst>
            <pc:docMk/>
            <pc:sldMk cId="4105509317" sldId="669"/>
            <ac:spMk id="2" creationId="{44E69DCC-FC6E-D2BD-9D77-7D16AC91EF7A}"/>
          </ac:spMkLst>
        </pc:spChg>
        <pc:spChg chg="mod">
          <ac:chgData name="Md. Masudur Rahman" userId="7b31cda9e9d283c8" providerId="LiveId" clId="{43184651-B0DC-4D55-8232-7877960F6C43}" dt="2025-01-15T21:00:56.441" v="311"/>
          <ac:spMkLst>
            <pc:docMk/>
            <pc:sldMk cId="4105509317" sldId="669"/>
            <ac:spMk id="3" creationId="{ED73AD92-DB90-2C8F-D8A8-21D96242C945}"/>
          </ac:spMkLst>
        </pc:spChg>
        <pc:spChg chg="mod">
          <ac:chgData name="Md. Masudur Rahman" userId="7b31cda9e9d283c8" providerId="LiveId" clId="{43184651-B0DC-4D55-8232-7877960F6C43}" dt="2025-01-15T21:00:56.441" v="311"/>
          <ac:spMkLst>
            <pc:docMk/>
            <pc:sldMk cId="4105509317" sldId="669"/>
            <ac:spMk id="4" creationId="{4D5DF015-1C7A-F92E-4725-58147E59B019}"/>
          </ac:spMkLst>
        </pc:spChg>
      </pc:sldChg>
      <pc:sldChg chg="modSp">
        <pc:chgData name="Md. Masudur Rahman" userId="7b31cda9e9d283c8" providerId="LiveId" clId="{43184651-B0DC-4D55-8232-7877960F6C43}" dt="2025-01-15T21:00:56.441" v="311"/>
        <pc:sldMkLst>
          <pc:docMk/>
          <pc:sldMk cId="2468504111" sldId="670"/>
        </pc:sldMkLst>
        <pc:spChg chg="mod">
          <ac:chgData name="Md. Masudur Rahman" userId="7b31cda9e9d283c8" providerId="LiveId" clId="{43184651-B0DC-4D55-8232-7877960F6C43}" dt="2025-01-15T21:00:56.441" v="311"/>
          <ac:spMkLst>
            <pc:docMk/>
            <pc:sldMk cId="2468504111" sldId="670"/>
            <ac:spMk id="2" creationId="{4D7E4492-A7FE-00E1-FF63-05FA4F10CB4A}"/>
          </ac:spMkLst>
        </pc:spChg>
        <pc:spChg chg="mod">
          <ac:chgData name="Md. Masudur Rahman" userId="7b31cda9e9d283c8" providerId="LiveId" clId="{43184651-B0DC-4D55-8232-7877960F6C43}" dt="2025-01-15T21:00:56.441" v="311"/>
          <ac:spMkLst>
            <pc:docMk/>
            <pc:sldMk cId="2468504111" sldId="670"/>
            <ac:spMk id="3" creationId="{7CC29B52-A1E2-575F-F64F-1801F3A32CD9}"/>
          </ac:spMkLst>
        </pc:spChg>
        <pc:spChg chg="mod">
          <ac:chgData name="Md. Masudur Rahman" userId="7b31cda9e9d283c8" providerId="LiveId" clId="{43184651-B0DC-4D55-8232-7877960F6C43}" dt="2025-01-15T21:00:56.441" v="311"/>
          <ac:spMkLst>
            <pc:docMk/>
            <pc:sldMk cId="2468504111" sldId="670"/>
            <ac:spMk id="4" creationId="{4960DBAB-9FD2-FB20-110B-E308EF12BD60}"/>
          </ac:spMkLst>
        </pc:spChg>
        <pc:spChg chg="mod">
          <ac:chgData name="Md. Masudur Rahman" userId="7b31cda9e9d283c8" providerId="LiveId" clId="{43184651-B0DC-4D55-8232-7877960F6C43}" dt="2025-01-15T21:00:56.441" v="311"/>
          <ac:spMkLst>
            <pc:docMk/>
            <pc:sldMk cId="2468504111" sldId="670"/>
            <ac:spMk id="5" creationId="{F1494FE7-D20E-6C29-9AD7-D5B992663D53}"/>
          </ac:spMkLst>
        </pc:spChg>
      </pc:sldChg>
      <pc:sldChg chg="modSp">
        <pc:chgData name="Md. Masudur Rahman" userId="7b31cda9e9d283c8" providerId="LiveId" clId="{43184651-B0DC-4D55-8232-7877960F6C43}" dt="2025-01-15T21:00:56.441" v="311"/>
        <pc:sldMkLst>
          <pc:docMk/>
          <pc:sldMk cId="3001792856" sldId="671"/>
        </pc:sldMkLst>
        <pc:spChg chg="mod">
          <ac:chgData name="Md. Masudur Rahman" userId="7b31cda9e9d283c8" providerId="LiveId" clId="{43184651-B0DC-4D55-8232-7877960F6C43}" dt="2025-01-15T21:00:56.441" v="311"/>
          <ac:spMkLst>
            <pc:docMk/>
            <pc:sldMk cId="3001792856" sldId="671"/>
            <ac:spMk id="2" creationId="{4AA48B53-B3B6-801A-F8D5-D4AC0101E27C}"/>
          </ac:spMkLst>
        </pc:spChg>
        <pc:spChg chg="mod">
          <ac:chgData name="Md. Masudur Rahman" userId="7b31cda9e9d283c8" providerId="LiveId" clId="{43184651-B0DC-4D55-8232-7877960F6C43}" dt="2025-01-15T21:00:56.441" v="311"/>
          <ac:spMkLst>
            <pc:docMk/>
            <pc:sldMk cId="3001792856" sldId="671"/>
            <ac:spMk id="3" creationId="{F5170696-80C2-9A4B-7FBA-0B6C1270AE0F}"/>
          </ac:spMkLst>
        </pc:spChg>
        <pc:spChg chg="mod">
          <ac:chgData name="Md. Masudur Rahman" userId="7b31cda9e9d283c8" providerId="LiveId" clId="{43184651-B0DC-4D55-8232-7877960F6C43}" dt="2025-01-15T21:00:56.441" v="311"/>
          <ac:spMkLst>
            <pc:docMk/>
            <pc:sldMk cId="3001792856" sldId="671"/>
            <ac:spMk id="4" creationId="{D3875512-DBC2-31D6-97F3-B9DC53F8D528}"/>
          </ac:spMkLst>
        </pc:spChg>
      </pc:sldChg>
      <pc:sldChg chg="modSp">
        <pc:chgData name="Md. Masudur Rahman" userId="7b31cda9e9d283c8" providerId="LiveId" clId="{43184651-B0DC-4D55-8232-7877960F6C43}" dt="2025-01-15T21:00:56.441" v="311"/>
        <pc:sldMkLst>
          <pc:docMk/>
          <pc:sldMk cId="1981572815" sldId="672"/>
        </pc:sldMkLst>
        <pc:spChg chg="mod">
          <ac:chgData name="Md. Masudur Rahman" userId="7b31cda9e9d283c8" providerId="LiveId" clId="{43184651-B0DC-4D55-8232-7877960F6C43}" dt="2025-01-15T21:00:56.441" v="311"/>
          <ac:spMkLst>
            <pc:docMk/>
            <pc:sldMk cId="1981572815" sldId="672"/>
            <ac:spMk id="2" creationId="{93BC94CD-C6D2-DA8A-9C73-E3E56601AD00}"/>
          </ac:spMkLst>
        </pc:spChg>
        <pc:spChg chg="mod">
          <ac:chgData name="Md. Masudur Rahman" userId="7b31cda9e9d283c8" providerId="LiveId" clId="{43184651-B0DC-4D55-8232-7877960F6C43}" dt="2025-01-15T21:00:56.441" v="311"/>
          <ac:spMkLst>
            <pc:docMk/>
            <pc:sldMk cId="1981572815" sldId="672"/>
            <ac:spMk id="3" creationId="{03382578-DCDA-8A65-45A7-43CC6DF4C810}"/>
          </ac:spMkLst>
        </pc:spChg>
        <pc:spChg chg="mod">
          <ac:chgData name="Md. Masudur Rahman" userId="7b31cda9e9d283c8" providerId="LiveId" clId="{43184651-B0DC-4D55-8232-7877960F6C43}" dt="2025-01-15T21:00:56.441" v="311"/>
          <ac:spMkLst>
            <pc:docMk/>
            <pc:sldMk cId="1981572815" sldId="672"/>
            <ac:spMk id="4" creationId="{F45E106C-01C5-D42C-72F9-C7C008A8A0AA}"/>
          </ac:spMkLst>
        </pc:spChg>
        <pc:spChg chg="mod">
          <ac:chgData name="Md. Masudur Rahman" userId="7b31cda9e9d283c8" providerId="LiveId" clId="{43184651-B0DC-4D55-8232-7877960F6C43}" dt="2025-01-15T21:00:56.441" v="311"/>
          <ac:spMkLst>
            <pc:docMk/>
            <pc:sldMk cId="1981572815" sldId="672"/>
            <ac:spMk id="5" creationId="{F92CDBBF-9B88-8E47-66E2-ADC961926618}"/>
          </ac:spMkLst>
        </pc:spChg>
      </pc:sldChg>
      <pc:sldChg chg="modSp mod">
        <pc:chgData name="Md. Masudur Rahman" userId="7b31cda9e9d283c8" providerId="LiveId" clId="{43184651-B0DC-4D55-8232-7877960F6C43}" dt="2025-01-15T21:00:56.441" v="311"/>
        <pc:sldMkLst>
          <pc:docMk/>
          <pc:sldMk cId="1637227182" sldId="673"/>
        </pc:sldMkLst>
        <pc:spChg chg="mod">
          <ac:chgData name="Md. Masudur Rahman" userId="7b31cda9e9d283c8" providerId="LiveId" clId="{43184651-B0DC-4D55-8232-7877960F6C43}" dt="2025-01-15T21:00:56.441" v="311"/>
          <ac:spMkLst>
            <pc:docMk/>
            <pc:sldMk cId="1637227182" sldId="673"/>
            <ac:spMk id="2" creationId="{E8FC1D3C-22BC-F794-65AD-3F279D9CC2FD}"/>
          </ac:spMkLst>
        </pc:spChg>
        <pc:spChg chg="mod">
          <ac:chgData name="Md. Masudur Rahman" userId="7b31cda9e9d283c8" providerId="LiveId" clId="{43184651-B0DC-4D55-8232-7877960F6C43}" dt="2025-01-15T21:00:56.441" v="311"/>
          <ac:spMkLst>
            <pc:docMk/>
            <pc:sldMk cId="1637227182" sldId="673"/>
            <ac:spMk id="3" creationId="{868370A7-6E52-D414-9AD1-3AE4346F7901}"/>
          </ac:spMkLst>
        </pc:spChg>
        <pc:spChg chg="mod">
          <ac:chgData name="Md. Masudur Rahman" userId="7b31cda9e9d283c8" providerId="LiveId" clId="{43184651-B0DC-4D55-8232-7877960F6C43}" dt="2025-01-15T21:00:56.441" v="311"/>
          <ac:spMkLst>
            <pc:docMk/>
            <pc:sldMk cId="1637227182" sldId="673"/>
            <ac:spMk id="4" creationId="{B7B36B38-A976-F0A5-2B14-168FC900AE89}"/>
          </ac:spMkLst>
        </pc:spChg>
        <pc:spChg chg="mod">
          <ac:chgData name="Md. Masudur Rahman" userId="7b31cda9e9d283c8" providerId="LiveId" clId="{43184651-B0DC-4D55-8232-7877960F6C43}" dt="2025-01-15T20:47:46.581" v="219" actId="27636"/>
          <ac:spMkLst>
            <pc:docMk/>
            <pc:sldMk cId="1637227182" sldId="673"/>
            <ac:spMk id="22" creationId="{DE242E1C-62E4-F8C0-881D-2115AB3FF744}"/>
          </ac:spMkLst>
        </pc:spChg>
      </pc:sldChg>
      <pc:sldChg chg="modSp">
        <pc:chgData name="Md. Masudur Rahman" userId="7b31cda9e9d283c8" providerId="LiveId" clId="{43184651-B0DC-4D55-8232-7877960F6C43}" dt="2025-01-15T21:00:56.441" v="311"/>
        <pc:sldMkLst>
          <pc:docMk/>
          <pc:sldMk cId="4141575007" sldId="674"/>
        </pc:sldMkLst>
        <pc:spChg chg="mod">
          <ac:chgData name="Md. Masudur Rahman" userId="7b31cda9e9d283c8" providerId="LiveId" clId="{43184651-B0DC-4D55-8232-7877960F6C43}" dt="2025-01-15T21:00:56.441" v="311"/>
          <ac:spMkLst>
            <pc:docMk/>
            <pc:sldMk cId="4141575007" sldId="674"/>
            <ac:spMk id="2" creationId="{074A3DAA-9DC8-21BD-F1DD-D93B15B33A4C}"/>
          </ac:spMkLst>
        </pc:spChg>
        <pc:spChg chg="mod">
          <ac:chgData name="Md. Masudur Rahman" userId="7b31cda9e9d283c8" providerId="LiveId" clId="{43184651-B0DC-4D55-8232-7877960F6C43}" dt="2025-01-15T21:00:56.441" v="311"/>
          <ac:spMkLst>
            <pc:docMk/>
            <pc:sldMk cId="4141575007" sldId="674"/>
            <ac:spMk id="3" creationId="{AF98C055-C970-B87B-A138-07D4C4912654}"/>
          </ac:spMkLst>
        </pc:spChg>
        <pc:spChg chg="mod">
          <ac:chgData name="Md. Masudur Rahman" userId="7b31cda9e9d283c8" providerId="LiveId" clId="{43184651-B0DC-4D55-8232-7877960F6C43}" dt="2025-01-15T21:00:56.441" v="311"/>
          <ac:spMkLst>
            <pc:docMk/>
            <pc:sldMk cId="4141575007" sldId="674"/>
            <ac:spMk id="4" creationId="{7F3361ED-438C-40B6-642F-40BB7B413F3B}"/>
          </ac:spMkLst>
        </pc:spChg>
      </pc:sldChg>
      <pc:sldChg chg="modSp">
        <pc:chgData name="Md. Masudur Rahman" userId="7b31cda9e9d283c8" providerId="LiveId" clId="{43184651-B0DC-4D55-8232-7877960F6C43}" dt="2025-01-15T21:00:56.441" v="311"/>
        <pc:sldMkLst>
          <pc:docMk/>
          <pc:sldMk cId="2621339645" sldId="675"/>
        </pc:sldMkLst>
        <pc:spChg chg="mod">
          <ac:chgData name="Md. Masudur Rahman" userId="7b31cda9e9d283c8" providerId="LiveId" clId="{43184651-B0DC-4D55-8232-7877960F6C43}" dt="2025-01-15T21:00:56.441" v="311"/>
          <ac:spMkLst>
            <pc:docMk/>
            <pc:sldMk cId="2621339645" sldId="675"/>
            <ac:spMk id="2" creationId="{F0158D68-255D-E454-115E-FF85741D4409}"/>
          </ac:spMkLst>
        </pc:spChg>
        <pc:spChg chg="mod">
          <ac:chgData name="Md. Masudur Rahman" userId="7b31cda9e9d283c8" providerId="LiveId" clId="{43184651-B0DC-4D55-8232-7877960F6C43}" dt="2025-01-15T21:00:56.441" v="311"/>
          <ac:spMkLst>
            <pc:docMk/>
            <pc:sldMk cId="2621339645" sldId="675"/>
            <ac:spMk id="3" creationId="{CFC5727C-B5B9-C230-8BE1-7D8D327E9584}"/>
          </ac:spMkLst>
        </pc:spChg>
        <pc:spChg chg="mod">
          <ac:chgData name="Md. Masudur Rahman" userId="7b31cda9e9d283c8" providerId="LiveId" clId="{43184651-B0DC-4D55-8232-7877960F6C43}" dt="2025-01-15T21:00:56.441" v="311"/>
          <ac:spMkLst>
            <pc:docMk/>
            <pc:sldMk cId="2621339645" sldId="675"/>
            <ac:spMk id="4" creationId="{7DCDBB24-1FD8-E616-D121-7BB191B999E4}"/>
          </ac:spMkLst>
        </pc:spChg>
        <pc:spChg chg="mod">
          <ac:chgData name="Md. Masudur Rahman" userId="7b31cda9e9d283c8" providerId="LiveId" clId="{43184651-B0DC-4D55-8232-7877960F6C43}" dt="2025-01-15T21:00:56.441" v="311"/>
          <ac:spMkLst>
            <pc:docMk/>
            <pc:sldMk cId="2621339645" sldId="675"/>
            <ac:spMk id="5" creationId="{E0FBFF6B-BDBE-60E7-78DD-7614EFD7A2AD}"/>
          </ac:spMkLst>
        </pc:spChg>
      </pc:sldChg>
      <pc:sldChg chg="modSp mod">
        <pc:chgData name="Md. Masudur Rahman" userId="7b31cda9e9d283c8" providerId="LiveId" clId="{43184651-B0DC-4D55-8232-7877960F6C43}" dt="2025-01-15T21:00:56.441" v="311"/>
        <pc:sldMkLst>
          <pc:docMk/>
          <pc:sldMk cId="2083333533" sldId="676"/>
        </pc:sldMkLst>
        <pc:spChg chg="mod">
          <ac:chgData name="Md. Masudur Rahman" userId="7b31cda9e9d283c8" providerId="LiveId" clId="{43184651-B0DC-4D55-8232-7877960F6C43}" dt="2025-01-15T21:00:56.441" v="311"/>
          <ac:spMkLst>
            <pc:docMk/>
            <pc:sldMk cId="2083333533" sldId="676"/>
            <ac:spMk id="2" creationId="{42B617E7-77C2-8374-A946-CA76F290DAD8}"/>
          </ac:spMkLst>
        </pc:spChg>
        <pc:spChg chg="mod">
          <ac:chgData name="Md. Masudur Rahman" userId="7b31cda9e9d283c8" providerId="LiveId" clId="{43184651-B0DC-4D55-8232-7877960F6C43}" dt="2025-01-15T21:00:56.441" v="311"/>
          <ac:spMkLst>
            <pc:docMk/>
            <pc:sldMk cId="2083333533" sldId="676"/>
            <ac:spMk id="3" creationId="{67986631-7C7B-D272-8EE1-DA6F300BC50C}"/>
          </ac:spMkLst>
        </pc:spChg>
        <pc:spChg chg="mod">
          <ac:chgData name="Md. Masudur Rahman" userId="7b31cda9e9d283c8" providerId="LiveId" clId="{43184651-B0DC-4D55-8232-7877960F6C43}" dt="2025-01-15T21:00:56.441" v="311"/>
          <ac:spMkLst>
            <pc:docMk/>
            <pc:sldMk cId="2083333533" sldId="676"/>
            <ac:spMk id="4" creationId="{F8A96438-D632-9BF6-CEB0-02D3A606120D}"/>
          </ac:spMkLst>
        </pc:spChg>
        <pc:spChg chg="mod">
          <ac:chgData name="Md. Masudur Rahman" userId="7b31cda9e9d283c8" providerId="LiveId" clId="{43184651-B0DC-4D55-8232-7877960F6C43}" dt="2025-01-15T21:00:56.441" v="311"/>
          <ac:spMkLst>
            <pc:docMk/>
            <pc:sldMk cId="2083333533" sldId="676"/>
            <ac:spMk id="5" creationId="{92706BD9-CF57-0AE5-FEF5-3D8DAC5816DD}"/>
          </ac:spMkLst>
        </pc:spChg>
      </pc:sldChg>
      <pc:sldChg chg="modSp mod">
        <pc:chgData name="Md. Masudur Rahman" userId="7b31cda9e9d283c8" providerId="LiveId" clId="{43184651-B0DC-4D55-8232-7877960F6C43}" dt="2025-01-15T21:00:56.441" v="311"/>
        <pc:sldMkLst>
          <pc:docMk/>
          <pc:sldMk cId="466176682" sldId="677"/>
        </pc:sldMkLst>
        <pc:spChg chg="mod">
          <ac:chgData name="Md. Masudur Rahman" userId="7b31cda9e9d283c8" providerId="LiveId" clId="{43184651-B0DC-4D55-8232-7877960F6C43}" dt="2025-01-15T21:00:56.441" v="311"/>
          <ac:spMkLst>
            <pc:docMk/>
            <pc:sldMk cId="466176682" sldId="677"/>
            <ac:spMk id="2" creationId="{8DC92267-07BE-6045-3C29-6F33BD613CE6}"/>
          </ac:spMkLst>
        </pc:spChg>
        <pc:spChg chg="mod">
          <ac:chgData name="Md. Masudur Rahman" userId="7b31cda9e9d283c8" providerId="LiveId" clId="{43184651-B0DC-4D55-8232-7877960F6C43}" dt="2025-01-15T21:00:56.441" v="311"/>
          <ac:spMkLst>
            <pc:docMk/>
            <pc:sldMk cId="466176682" sldId="677"/>
            <ac:spMk id="3" creationId="{2A2DC84B-00C9-04FB-1B5A-B9E42FAFD482}"/>
          </ac:spMkLst>
        </pc:spChg>
        <pc:spChg chg="mod">
          <ac:chgData name="Md. Masudur Rahman" userId="7b31cda9e9d283c8" providerId="LiveId" clId="{43184651-B0DC-4D55-8232-7877960F6C43}" dt="2025-01-15T21:00:56.441" v="311"/>
          <ac:spMkLst>
            <pc:docMk/>
            <pc:sldMk cId="466176682" sldId="677"/>
            <ac:spMk id="4" creationId="{1988ED17-80CA-6C93-B36A-B0458DB53532}"/>
          </ac:spMkLst>
        </pc:spChg>
        <pc:spChg chg="mod">
          <ac:chgData name="Md. Masudur Rahman" userId="7b31cda9e9d283c8" providerId="LiveId" clId="{43184651-B0DC-4D55-8232-7877960F6C43}" dt="2025-01-15T21:00:56.441" v="311"/>
          <ac:spMkLst>
            <pc:docMk/>
            <pc:sldMk cId="466176682" sldId="677"/>
            <ac:spMk id="5" creationId="{F3EF3B32-F7F3-6F22-A230-CF17B7833AAD}"/>
          </ac:spMkLst>
        </pc:spChg>
      </pc:sldChg>
      <pc:sldChg chg="modSp mod">
        <pc:chgData name="Md. Masudur Rahman" userId="7b31cda9e9d283c8" providerId="LiveId" clId="{43184651-B0DC-4D55-8232-7877960F6C43}" dt="2025-01-15T21:00:56.441" v="311"/>
        <pc:sldMkLst>
          <pc:docMk/>
          <pc:sldMk cId="1708889690" sldId="678"/>
        </pc:sldMkLst>
        <pc:spChg chg="mod">
          <ac:chgData name="Md. Masudur Rahman" userId="7b31cda9e9d283c8" providerId="LiveId" clId="{43184651-B0DC-4D55-8232-7877960F6C43}" dt="2025-01-15T21:00:56.441" v="311"/>
          <ac:spMkLst>
            <pc:docMk/>
            <pc:sldMk cId="1708889690" sldId="678"/>
            <ac:spMk id="2" creationId="{D8828EF7-7040-6E49-3A01-710632C116AA}"/>
          </ac:spMkLst>
        </pc:spChg>
        <pc:spChg chg="mod">
          <ac:chgData name="Md. Masudur Rahman" userId="7b31cda9e9d283c8" providerId="LiveId" clId="{43184651-B0DC-4D55-8232-7877960F6C43}" dt="2025-01-15T20:42:40.803" v="162" actId="27636"/>
          <ac:spMkLst>
            <pc:docMk/>
            <pc:sldMk cId="1708889690" sldId="678"/>
            <ac:spMk id="3" creationId="{2E1CDF9A-5D93-E457-F209-BCBE64469BEA}"/>
          </ac:spMkLst>
        </pc:spChg>
        <pc:spChg chg="mod">
          <ac:chgData name="Md. Masudur Rahman" userId="7b31cda9e9d283c8" providerId="LiveId" clId="{43184651-B0DC-4D55-8232-7877960F6C43}" dt="2025-01-15T21:00:56.441" v="311"/>
          <ac:spMkLst>
            <pc:docMk/>
            <pc:sldMk cId="1708889690" sldId="678"/>
            <ac:spMk id="5" creationId="{99C26A5A-05B7-8C26-7C97-661F3B78944E}"/>
          </ac:spMkLst>
        </pc:spChg>
      </pc:sldChg>
      <pc:sldChg chg="modSp mod">
        <pc:chgData name="Md. Masudur Rahman" userId="7b31cda9e9d283c8" providerId="LiveId" clId="{43184651-B0DC-4D55-8232-7877960F6C43}" dt="2025-01-15T21:00:56.441" v="311"/>
        <pc:sldMkLst>
          <pc:docMk/>
          <pc:sldMk cId="1815068306" sldId="679"/>
        </pc:sldMkLst>
        <pc:spChg chg="mod">
          <ac:chgData name="Md. Masudur Rahman" userId="7b31cda9e9d283c8" providerId="LiveId" clId="{43184651-B0DC-4D55-8232-7877960F6C43}" dt="2025-01-15T21:00:56.441" v="311"/>
          <ac:spMkLst>
            <pc:docMk/>
            <pc:sldMk cId="1815068306" sldId="679"/>
            <ac:spMk id="2" creationId="{376BD41D-324F-AC06-AD26-90C3B5D49638}"/>
          </ac:spMkLst>
        </pc:spChg>
        <pc:spChg chg="mod">
          <ac:chgData name="Md. Masudur Rahman" userId="7b31cda9e9d283c8" providerId="LiveId" clId="{43184651-B0DC-4D55-8232-7877960F6C43}" dt="2025-01-15T21:00:56.441" v="311"/>
          <ac:spMkLst>
            <pc:docMk/>
            <pc:sldMk cId="1815068306" sldId="679"/>
            <ac:spMk id="3" creationId="{75787DD0-370E-0AC2-F6D2-38EECF2F57D2}"/>
          </ac:spMkLst>
        </pc:spChg>
        <pc:spChg chg="mod">
          <ac:chgData name="Md. Masudur Rahman" userId="7b31cda9e9d283c8" providerId="LiveId" clId="{43184651-B0DC-4D55-8232-7877960F6C43}" dt="2025-01-15T21:00:56.441" v="311"/>
          <ac:spMkLst>
            <pc:docMk/>
            <pc:sldMk cId="1815068306" sldId="679"/>
            <ac:spMk id="4" creationId="{E1758458-3E2A-484D-68F5-B538681CCF2D}"/>
          </ac:spMkLst>
        </pc:spChg>
        <pc:picChg chg="mod">
          <ac:chgData name="Md. Masudur Rahman" userId="7b31cda9e9d283c8" providerId="LiveId" clId="{43184651-B0DC-4D55-8232-7877960F6C43}" dt="2025-01-15T20:48:47.771" v="222" actId="1076"/>
          <ac:picMkLst>
            <pc:docMk/>
            <pc:sldMk cId="1815068306" sldId="679"/>
            <ac:picMk id="5" creationId="{631016D3-2D1E-AA8F-CCEE-953B95EFA786}"/>
          </ac:picMkLst>
        </pc:picChg>
        <pc:picChg chg="mod">
          <ac:chgData name="Md. Masudur Rahman" userId="7b31cda9e9d283c8" providerId="LiveId" clId="{43184651-B0DC-4D55-8232-7877960F6C43}" dt="2025-01-15T20:48:49.332" v="223" actId="1076"/>
          <ac:picMkLst>
            <pc:docMk/>
            <pc:sldMk cId="1815068306" sldId="679"/>
            <ac:picMk id="7" creationId="{3603807A-D376-A1BB-343F-164663F2A5D5}"/>
          </ac:picMkLst>
        </pc:picChg>
      </pc:sldChg>
      <pc:sldChg chg="modSp mod">
        <pc:chgData name="Md. Masudur Rahman" userId="7b31cda9e9d283c8" providerId="LiveId" clId="{43184651-B0DC-4D55-8232-7877960F6C43}" dt="2025-01-15T21:00:56.441" v="311"/>
        <pc:sldMkLst>
          <pc:docMk/>
          <pc:sldMk cId="3306007811" sldId="680"/>
        </pc:sldMkLst>
        <pc:spChg chg="mod">
          <ac:chgData name="Md. Masudur Rahman" userId="7b31cda9e9d283c8" providerId="LiveId" clId="{43184651-B0DC-4D55-8232-7877960F6C43}" dt="2025-01-15T20:41:05.958" v="128" actId="27636"/>
          <ac:spMkLst>
            <pc:docMk/>
            <pc:sldMk cId="3306007811" sldId="680"/>
            <ac:spMk id="2" creationId="{86F812AE-C1C6-E6C4-F773-C3108D73DB5A}"/>
          </ac:spMkLst>
        </pc:spChg>
        <pc:spChg chg="mod">
          <ac:chgData name="Md. Masudur Rahman" userId="7b31cda9e9d283c8" providerId="LiveId" clId="{43184651-B0DC-4D55-8232-7877960F6C43}" dt="2025-01-15T21:00:56.441" v="311"/>
          <ac:spMkLst>
            <pc:docMk/>
            <pc:sldMk cId="3306007811" sldId="680"/>
            <ac:spMk id="3" creationId="{6203BFEA-7624-C8A6-6056-66A2946CBD54}"/>
          </ac:spMkLst>
        </pc:spChg>
        <pc:spChg chg="mod">
          <ac:chgData name="Md. Masudur Rahman" userId="7b31cda9e9d283c8" providerId="LiveId" clId="{43184651-B0DC-4D55-8232-7877960F6C43}" dt="2025-01-15T21:00:56.441" v="311"/>
          <ac:spMkLst>
            <pc:docMk/>
            <pc:sldMk cId="3306007811" sldId="680"/>
            <ac:spMk id="4" creationId="{5071E8E1-0D15-8C1D-2C1C-39BB8BAF046E}"/>
          </ac:spMkLst>
        </pc:spChg>
        <pc:picChg chg="mod">
          <ac:chgData name="Md. Masudur Rahman" userId="7b31cda9e9d283c8" providerId="LiveId" clId="{43184651-B0DC-4D55-8232-7877960F6C43}" dt="2025-01-15T20:49:01.124" v="226" actId="1076"/>
          <ac:picMkLst>
            <pc:docMk/>
            <pc:sldMk cId="3306007811" sldId="680"/>
            <ac:picMk id="5" creationId="{FBDFBE41-5501-9401-5496-AB12FDA1E0B5}"/>
          </ac:picMkLst>
        </pc:picChg>
      </pc:sldChg>
      <pc:sldChg chg="modSp mod">
        <pc:chgData name="Md. Masudur Rahman" userId="7b31cda9e9d283c8" providerId="LiveId" clId="{43184651-B0DC-4D55-8232-7877960F6C43}" dt="2025-01-15T21:00:56.441" v="311"/>
        <pc:sldMkLst>
          <pc:docMk/>
          <pc:sldMk cId="1031365684" sldId="681"/>
        </pc:sldMkLst>
        <pc:spChg chg="mod">
          <ac:chgData name="Md. Masudur Rahman" userId="7b31cda9e9d283c8" providerId="LiveId" clId="{43184651-B0DC-4D55-8232-7877960F6C43}" dt="2025-01-15T21:00:56.441" v="311"/>
          <ac:spMkLst>
            <pc:docMk/>
            <pc:sldMk cId="1031365684" sldId="681"/>
            <ac:spMk id="2" creationId="{0FC04D6B-1893-5DCF-3621-D4A170294750}"/>
          </ac:spMkLst>
        </pc:spChg>
        <pc:spChg chg="mod">
          <ac:chgData name="Md. Masudur Rahman" userId="7b31cda9e9d283c8" providerId="LiveId" clId="{43184651-B0DC-4D55-8232-7877960F6C43}" dt="2025-01-15T21:00:56.441" v="311"/>
          <ac:spMkLst>
            <pc:docMk/>
            <pc:sldMk cId="1031365684" sldId="681"/>
            <ac:spMk id="3" creationId="{CA3BBAAE-1703-9B83-486A-0BCD8C4CB2FE}"/>
          </ac:spMkLst>
        </pc:spChg>
        <pc:spChg chg="mod">
          <ac:chgData name="Md. Masudur Rahman" userId="7b31cda9e9d283c8" providerId="LiveId" clId="{43184651-B0DC-4D55-8232-7877960F6C43}" dt="2025-01-15T20:49:11.764" v="227" actId="1076"/>
          <ac:spMkLst>
            <pc:docMk/>
            <pc:sldMk cId="1031365684" sldId="681"/>
            <ac:spMk id="4" creationId="{0DCC6644-BC38-CB51-0B55-22F9DB61FF10}"/>
          </ac:spMkLst>
        </pc:spChg>
        <pc:spChg chg="mod">
          <ac:chgData name="Md. Masudur Rahman" userId="7b31cda9e9d283c8" providerId="LiveId" clId="{43184651-B0DC-4D55-8232-7877960F6C43}" dt="2025-01-15T20:42:40.897" v="165" actId="27636"/>
          <ac:spMkLst>
            <pc:docMk/>
            <pc:sldMk cId="1031365684" sldId="681"/>
            <ac:spMk id="5" creationId="{E3BC93B0-134D-6941-BC30-99069681AFB9}"/>
          </ac:spMkLst>
        </pc:spChg>
      </pc:sldChg>
      <pc:sldChg chg="modSp mod">
        <pc:chgData name="Md. Masudur Rahman" userId="7b31cda9e9d283c8" providerId="LiveId" clId="{43184651-B0DC-4D55-8232-7877960F6C43}" dt="2025-01-15T21:00:56.441" v="311"/>
        <pc:sldMkLst>
          <pc:docMk/>
          <pc:sldMk cId="2702868799" sldId="682"/>
        </pc:sldMkLst>
        <pc:spChg chg="mod">
          <ac:chgData name="Md. Masudur Rahman" userId="7b31cda9e9d283c8" providerId="LiveId" clId="{43184651-B0DC-4D55-8232-7877960F6C43}" dt="2025-01-15T20:42:41.118" v="167" actId="27636"/>
          <ac:spMkLst>
            <pc:docMk/>
            <pc:sldMk cId="2702868799" sldId="682"/>
            <ac:spMk id="3" creationId="{D63BFDD8-77F5-11C9-4ECC-0008EFD1BC0C}"/>
          </ac:spMkLst>
        </pc:spChg>
        <pc:spChg chg="mod">
          <ac:chgData name="Md. Masudur Rahman" userId="7b31cda9e9d283c8" providerId="LiveId" clId="{43184651-B0DC-4D55-8232-7877960F6C43}" dt="2025-01-15T21:00:56.441" v="311"/>
          <ac:spMkLst>
            <pc:docMk/>
            <pc:sldMk cId="2702868799" sldId="682"/>
            <ac:spMk id="4" creationId="{1EE8E093-3A70-086A-5ECC-7349100822A6}"/>
          </ac:spMkLst>
        </pc:spChg>
        <pc:spChg chg="mod">
          <ac:chgData name="Md. Masudur Rahman" userId="7b31cda9e9d283c8" providerId="LiveId" clId="{43184651-B0DC-4D55-8232-7877960F6C43}" dt="2025-01-15T21:00:56.441" v="311"/>
          <ac:spMkLst>
            <pc:docMk/>
            <pc:sldMk cId="2702868799" sldId="682"/>
            <ac:spMk id="5" creationId="{9C22AEF7-8576-E375-67CB-2E53D62C9B91}"/>
          </ac:spMkLst>
        </pc:spChg>
      </pc:sldChg>
      <pc:sldChg chg="modSp">
        <pc:chgData name="Md. Masudur Rahman" userId="7b31cda9e9d283c8" providerId="LiveId" clId="{43184651-B0DC-4D55-8232-7877960F6C43}" dt="2025-01-15T21:00:56.441" v="311"/>
        <pc:sldMkLst>
          <pc:docMk/>
          <pc:sldMk cId="1955825620" sldId="683"/>
        </pc:sldMkLst>
        <pc:spChg chg="mod">
          <ac:chgData name="Md. Masudur Rahman" userId="7b31cda9e9d283c8" providerId="LiveId" clId="{43184651-B0DC-4D55-8232-7877960F6C43}" dt="2025-01-15T21:00:56.441" v="311"/>
          <ac:spMkLst>
            <pc:docMk/>
            <pc:sldMk cId="1955825620" sldId="683"/>
            <ac:spMk id="2" creationId="{74C0F9EE-F779-AEA7-6A39-D5265E299A0C}"/>
          </ac:spMkLst>
        </pc:spChg>
        <pc:spChg chg="mod">
          <ac:chgData name="Md. Masudur Rahman" userId="7b31cda9e9d283c8" providerId="LiveId" clId="{43184651-B0DC-4D55-8232-7877960F6C43}" dt="2025-01-15T21:00:56.441" v="311"/>
          <ac:spMkLst>
            <pc:docMk/>
            <pc:sldMk cId="1955825620" sldId="683"/>
            <ac:spMk id="3" creationId="{4CC64832-F716-CCCB-87D0-2C5D8C5AE5F6}"/>
          </ac:spMkLst>
        </pc:spChg>
        <pc:spChg chg="mod">
          <ac:chgData name="Md. Masudur Rahman" userId="7b31cda9e9d283c8" providerId="LiveId" clId="{43184651-B0DC-4D55-8232-7877960F6C43}" dt="2025-01-15T21:00:56.441" v="311"/>
          <ac:spMkLst>
            <pc:docMk/>
            <pc:sldMk cId="1955825620" sldId="683"/>
            <ac:spMk id="4" creationId="{9EEA8797-D0DE-C252-983E-559AA3BC431F}"/>
          </ac:spMkLst>
        </pc:spChg>
        <pc:spChg chg="mod">
          <ac:chgData name="Md. Masudur Rahman" userId="7b31cda9e9d283c8" providerId="LiveId" clId="{43184651-B0DC-4D55-8232-7877960F6C43}" dt="2025-01-15T21:00:56.441" v="311"/>
          <ac:spMkLst>
            <pc:docMk/>
            <pc:sldMk cId="1955825620" sldId="683"/>
            <ac:spMk id="5" creationId="{B9DDC100-2194-4BD3-E092-25F2F14F6CA8}"/>
          </ac:spMkLst>
        </pc:spChg>
      </pc:sldChg>
      <pc:sldChg chg="modSp">
        <pc:chgData name="Md. Masudur Rahman" userId="7b31cda9e9d283c8" providerId="LiveId" clId="{43184651-B0DC-4D55-8232-7877960F6C43}" dt="2025-01-15T21:00:56.441" v="311"/>
        <pc:sldMkLst>
          <pc:docMk/>
          <pc:sldMk cId="3179685029" sldId="684"/>
        </pc:sldMkLst>
        <pc:spChg chg="mod">
          <ac:chgData name="Md. Masudur Rahman" userId="7b31cda9e9d283c8" providerId="LiveId" clId="{43184651-B0DC-4D55-8232-7877960F6C43}" dt="2025-01-15T21:00:56.441" v="311"/>
          <ac:spMkLst>
            <pc:docMk/>
            <pc:sldMk cId="3179685029" sldId="684"/>
            <ac:spMk id="4" creationId="{AF5CF8F3-D6E1-7495-838E-BF58A0ABA21F}"/>
          </ac:spMkLst>
        </pc:spChg>
        <pc:spChg chg="mod">
          <ac:chgData name="Md. Masudur Rahman" userId="7b31cda9e9d283c8" providerId="LiveId" clId="{43184651-B0DC-4D55-8232-7877960F6C43}" dt="2025-01-15T21:00:56.441" v="311"/>
          <ac:spMkLst>
            <pc:docMk/>
            <pc:sldMk cId="3179685029" sldId="684"/>
            <ac:spMk id="5" creationId="{8DAF96C1-3DB5-3B8A-902A-D162E3EAFADD}"/>
          </ac:spMkLst>
        </pc:spChg>
      </pc:sldChg>
      <pc:sldChg chg="modSp mod">
        <pc:chgData name="Md. Masudur Rahman" userId="7b31cda9e9d283c8" providerId="LiveId" clId="{43184651-B0DC-4D55-8232-7877960F6C43}" dt="2025-01-15T21:00:56.441" v="311"/>
        <pc:sldMkLst>
          <pc:docMk/>
          <pc:sldMk cId="1774906196" sldId="685"/>
        </pc:sldMkLst>
        <pc:spChg chg="mod">
          <ac:chgData name="Md. Masudur Rahman" userId="7b31cda9e9d283c8" providerId="LiveId" clId="{43184651-B0DC-4D55-8232-7877960F6C43}" dt="2025-01-15T21:00:56.441" v="311"/>
          <ac:spMkLst>
            <pc:docMk/>
            <pc:sldMk cId="1774906196" sldId="685"/>
            <ac:spMk id="2" creationId="{7EDBFF54-41E8-F923-53D2-B73D3CDF046C}"/>
          </ac:spMkLst>
        </pc:spChg>
        <pc:spChg chg="mod">
          <ac:chgData name="Md. Masudur Rahman" userId="7b31cda9e9d283c8" providerId="LiveId" clId="{43184651-B0DC-4D55-8232-7877960F6C43}" dt="2025-01-15T21:00:56.441" v="311"/>
          <ac:spMkLst>
            <pc:docMk/>
            <pc:sldMk cId="1774906196" sldId="685"/>
            <ac:spMk id="3" creationId="{6C46955E-C4A0-A957-F5C1-F1D7D7D49EFC}"/>
          </ac:spMkLst>
        </pc:spChg>
        <pc:spChg chg="mod">
          <ac:chgData name="Md. Masudur Rahman" userId="7b31cda9e9d283c8" providerId="LiveId" clId="{43184651-B0DC-4D55-8232-7877960F6C43}" dt="2025-01-15T21:00:56.441" v="311"/>
          <ac:spMkLst>
            <pc:docMk/>
            <pc:sldMk cId="1774906196" sldId="685"/>
            <ac:spMk id="5" creationId="{6A707186-02AB-8DB5-80EE-44CB77B866C0}"/>
          </ac:spMkLst>
        </pc:spChg>
        <pc:picChg chg="mod">
          <ac:chgData name="Md. Masudur Rahman" userId="7b31cda9e9d283c8" providerId="LiveId" clId="{43184651-B0DC-4D55-8232-7877960F6C43}" dt="2025-01-15T21:00:56.441" v="311"/>
          <ac:picMkLst>
            <pc:docMk/>
            <pc:sldMk cId="1774906196" sldId="685"/>
            <ac:picMk id="4" creationId="{FBD536E3-0CDE-A698-6433-A14F1D5E6800}"/>
          </ac:picMkLst>
        </pc:picChg>
      </pc:sldChg>
      <pc:sldChg chg="modSp mod">
        <pc:chgData name="Md. Masudur Rahman" userId="7b31cda9e9d283c8" providerId="LiveId" clId="{43184651-B0DC-4D55-8232-7877960F6C43}" dt="2025-01-15T21:00:56.441" v="311"/>
        <pc:sldMkLst>
          <pc:docMk/>
          <pc:sldMk cId="3952740401" sldId="686"/>
        </pc:sldMkLst>
        <pc:spChg chg="mod">
          <ac:chgData name="Md. Masudur Rahman" userId="7b31cda9e9d283c8" providerId="LiveId" clId="{43184651-B0DC-4D55-8232-7877960F6C43}" dt="2025-01-15T21:00:56.441" v="311"/>
          <ac:spMkLst>
            <pc:docMk/>
            <pc:sldMk cId="3952740401" sldId="686"/>
            <ac:spMk id="2" creationId="{78008F0C-E533-059F-D09F-F84481F7DC1A}"/>
          </ac:spMkLst>
        </pc:spChg>
        <pc:spChg chg="mod">
          <ac:chgData name="Md. Masudur Rahman" userId="7b31cda9e9d283c8" providerId="LiveId" clId="{43184651-B0DC-4D55-8232-7877960F6C43}" dt="2025-01-15T21:00:56.441" v="311"/>
          <ac:spMkLst>
            <pc:docMk/>
            <pc:sldMk cId="3952740401" sldId="686"/>
            <ac:spMk id="3" creationId="{2CB0DBEF-D21E-E073-8CD1-CDFA1BAAFD7F}"/>
          </ac:spMkLst>
        </pc:spChg>
        <pc:spChg chg="mod">
          <ac:chgData name="Md. Masudur Rahman" userId="7b31cda9e9d283c8" providerId="LiveId" clId="{43184651-B0DC-4D55-8232-7877960F6C43}" dt="2025-01-15T21:00:56.441" v="311"/>
          <ac:spMkLst>
            <pc:docMk/>
            <pc:sldMk cId="3952740401" sldId="686"/>
            <ac:spMk id="5" creationId="{D42BB2F7-2132-7A28-5AA4-7394AE40D3C6}"/>
          </ac:spMkLst>
        </pc:spChg>
        <pc:picChg chg="mod">
          <ac:chgData name="Md. Masudur Rahman" userId="7b31cda9e9d283c8" providerId="LiveId" clId="{43184651-B0DC-4D55-8232-7877960F6C43}" dt="2025-01-15T21:00:56.441" v="311"/>
          <ac:picMkLst>
            <pc:docMk/>
            <pc:sldMk cId="3952740401" sldId="686"/>
            <ac:picMk id="4" creationId="{F8B34AAE-0C67-D8C0-307E-CE896A332C75}"/>
          </ac:picMkLst>
        </pc:picChg>
      </pc:sldChg>
      <pc:sldChg chg="modSp">
        <pc:chgData name="Md. Masudur Rahman" userId="7b31cda9e9d283c8" providerId="LiveId" clId="{43184651-B0DC-4D55-8232-7877960F6C43}" dt="2025-01-15T21:00:56.441" v="311"/>
        <pc:sldMkLst>
          <pc:docMk/>
          <pc:sldMk cId="2893220198" sldId="687"/>
        </pc:sldMkLst>
        <pc:spChg chg="mod">
          <ac:chgData name="Md. Masudur Rahman" userId="7b31cda9e9d283c8" providerId="LiveId" clId="{43184651-B0DC-4D55-8232-7877960F6C43}" dt="2025-01-15T21:00:56.441" v="311"/>
          <ac:spMkLst>
            <pc:docMk/>
            <pc:sldMk cId="2893220198" sldId="687"/>
            <ac:spMk id="2" creationId="{36D08656-D9FF-B599-D102-0002DA31A698}"/>
          </ac:spMkLst>
        </pc:spChg>
        <pc:spChg chg="mod">
          <ac:chgData name="Md. Masudur Rahman" userId="7b31cda9e9d283c8" providerId="LiveId" clId="{43184651-B0DC-4D55-8232-7877960F6C43}" dt="2025-01-15T21:00:56.441" v="311"/>
          <ac:spMkLst>
            <pc:docMk/>
            <pc:sldMk cId="2893220198" sldId="687"/>
            <ac:spMk id="5" creationId="{4FC767CD-9DE1-7AE3-3C8B-0F7506DA5CF4}"/>
          </ac:spMkLst>
        </pc:spChg>
        <pc:spChg chg="mod">
          <ac:chgData name="Md. Masudur Rahman" userId="7b31cda9e9d283c8" providerId="LiveId" clId="{43184651-B0DC-4D55-8232-7877960F6C43}" dt="2025-01-15T21:00:56.441" v="311"/>
          <ac:spMkLst>
            <pc:docMk/>
            <pc:sldMk cId="2893220198" sldId="687"/>
            <ac:spMk id="6" creationId="{77FD0A66-7937-C78D-66C9-4878FD89890F}"/>
          </ac:spMkLst>
        </pc:spChg>
      </pc:sldChg>
      <pc:sldChg chg="modSp mod">
        <pc:chgData name="Md. Masudur Rahman" userId="7b31cda9e9d283c8" providerId="LiveId" clId="{43184651-B0DC-4D55-8232-7877960F6C43}" dt="2025-01-15T21:00:56.441" v="311"/>
        <pc:sldMkLst>
          <pc:docMk/>
          <pc:sldMk cId="1228315261" sldId="688"/>
        </pc:sldMkLst>
        <pc:spChg chg="mod">
          <ac:chgData name="Md. Masudur Rahman" userId="7b31cda9e9d283c8" providerId="LiveId" clId="{43184651-B0DC-4D55-8232-7877960F6C43}" dt="2025-01-15T20:49:28.747" v="228" actId="1076"/>
          <ac:spMkLst>
            <pc:docMk/>
            <pc:sldMk cId="1228315261" sldId="688"/>
            <ac:spMk id="2" creationId="{F6CCDA84-3FE5-516B-7A01-4F60725B5943}"/>
          </ac:spMkLst>
        </pc:spChg>
        <pc:spChg chg="mod">
          <ac:chgData name="Md. Masudur Rahman" userId="7b31cda9e9d283c8" providerId="LiveId" clId="{43184651-B0DC-4D55-8232-7877960F6C43}" dt="2025-01-15T21:00:56.441" v="311"/>
          <ac:spMkLst>
            <pc:docMk/>
            <pc:sldMk cId="1228315261" sldId="688"/>
            <ac:spMk id="4" creationId="{CA1895A8-ACFE-7234-445B-E449EB782144}"/>
          </ac:spMkLst>
        </pc:spChg>
        <pc:spChg chg="mod">
          <ac:chgData name="Md. Masudur Rahman" userId="7b31cda9e9d283c8" providerId="LiveId" clId="{43184651-B0DC-4D55-8232-7877960F6C43}" dt="2025-01-15T21:00:56.441" v="311"/>
          <ac:spMkLst>
            <pc:docMk/>
            <pc:sldMk cId="1228315261" sldId="688"/>
            <ac:spMk id="5" creationId="{3222CFAD-FC47-F06F-6C62-E279A61BCE16}"/>
          </ac:spMkLst>
        </pc:spChg>
      </pc:sldChg>
      <pc:sldChg chg="modSp mod">
        <pc:chgData name="Md. Masudur Rahman" userId="7b31cda9e9d283c8" providerId="LiveId" clId="{43184651-B0DC-4D55-8232-7877960F6C43}" dt="2025-01-15T21:00:56.441" v="311"/>
        <pc:sldMkLst>
          <pc:docMk/>
          <pc:sldMk cId="135852227" sldId="689"/>
        </pc:sldMkLst>
        <pc:spChg chg="mod">
          <ac:chgData name="Md. Masudur Rahman" userId="7b31cda9e9d283c8" providerId="LiveId" clId="{43184651-B0DC-4D55-8232-7877960F6C43}" dt="2025-01-15T20:49:34.611" v="229" actId="1076"/>
          <ac:spMkLst>
            <pc:docMk/>
            <pc:sldMk cId="135852227" sldId="689"/>
            <ac:spMk id="2" creationId="{7AFB9331-0B68-474A-24F9-F5B3BFBB29F8}"/>
          </ac:spMkLst>
        </pc:spChg>
        <pc:spChg chg="mod">
          <ac:chgData name="Md. Masudur Rahman" userId="7b31cda9e9d283c8" providerId="LiveId" clId="{43184651-B0DC-4D55-8232-7877960F6C43}" dt="2025-01-15T21:00:56.441" v="311"/>
          <ac:spMkLst>
            <pc:docMk/>
            <pc:sldMk cId="135852227" sldId="689"/>
            <ac:spMk id="4" creationId="{00325EC9-7CC0-D7E8-8C2A-E461619FE6E8}"/>
          </ac:spMkLst>
        </pc:spChg>
        <pc:spChg chg="mod">
          <ac:chgData name="Md. Masudur Rahman" userId="7b31cda9e9d283c8" providerId="LiveId" clId="{43184651-B0DC-4D55-8232-7877960F6C43}" dt="2025-01-15T21:00:56.441" v="311"/>
          <ac:spMkLst>
            <pc:docMk/>
            <pc:sldMk cId="135852227" sldId="689"/>
            <ac:spMk id="5" creationId="{B7415FCD-819A-67FC-D4AF-F37F5FEE9090}"/>
          </ac:spMkLst>
        </pc:spChg>
      </pc:sldChg>
      <pc:sldChg chg="modSp">
        <pc:chgData name="Md. Masudur Rahman" userId="7b31cda9e9d283c8" providerId="LiveId" clId="{43184651-B0DC-4D55-8232-7877960F6C43}" dt="2025-01-15T21:00:56.441" v="311"/>
        <pc:sldMkLst>
          <pc:docMk/>
          <pc:sldMk cId="2279141044" sldId="690"/>
        </pc:sldMkLst>
        <pc:spChg chg="mod">
          <ac:chgData name="Md. Masudur Rahman" userId="7b31cda9e9d283c8" providerId="LiveId" clId="{43184651-B0DC-4D55-8232-7877960F6C43}" dt="2025-01-15T21:00:56.441" v="311"/>
          <ac:spMkLst>
            <pc:docMk/>
            <pc:sldMk cId="2279141044" sldId="690"/>
            <ac:spMk id="4" creationId="{A24D5D5D-4CCA-A759-E3BF-9BBAE8A7F7BD}"/>
          </ac:spMkLst>
        </pc:spChg>
        <pc:spChg chg="mod">
          <ac:chgData name="Md. Masudur Rahman" userId="7b31cda9e9d283c8" providerId="LiveId" clId="{43184651-B0DC-4D55-8232-7877960F6C43}" dt="2025-01-15T21:00:56.441" v="311"/>
          <ac:spMkLst>
            <pc:docMk/>
            <pc:sldMk cId="2279141044" sldId="690"/>
            <ac:spMk id="5" creationId="{BC3693E3-260A-8C86-4855-C7FADC23E1F0}"/>
          </ac:spMkLst>
        </pc:spChg>
      </pc:sldChg>
      <pc:sldChg chg="modSp mod">
        <pc:chgData name="Md. Masudur Rahman" userId="7b31cda9e9d283c8" providerId="LiveId" clId="{43184651-B0DC-4D55-8232-7877960F6C43}" dt="2025-01-15T21:00:56.441" v="311"/>
        <pc:sldMkLst>
          <pc:docMk/>
          <pc:sldMk cId="3754864787" sldId="691"/>
        </pc:sldMkLst>
        <pc:spChg chg="mod">
          <ac:chgData name="Md. Masudur Rahman" userId="7b31cda9e9d283c8" providerId="LiveId" clId="{43184651-B0DC-4D55-8232-7877960F6C43}" dt="2025-01-15T20:41:06.287" v="135" actId="27636"/>
          <ac:spMkLst>
            <pc:docMk/>
            <pc:sldMk cId="3754864787" sldId="691"/>
            <ac:spMk id="2" creationId="{9F64BDAB-5B84-A39B-5121-D6CFF28DF040}"/>
          </ac:spMkLst>
        </pc:spChg>
        <pc:spChg chg="mod">
          <ac:chgData name="Md. Masudur Rahman" userId="7b31cda9e9d283c8" providerId="LiveId" clId="{43184651-B0DC-4D55-8232-7877960F6C43}" dt="2025-01-15T21:00:56.441" v="311"/>
          <ac:spMkLst>
            <pc:docMk/>
            <pc:sldMk cId="3754864787" sldId="691"/>
            <ac:spMk id="4" creationId="{73EA2929-B026-D2D5-9BBA-56DD0A2323FB}"/>
          </ac:spMkLst>
        </pc:spChg>
        <pc:spChg chg="mod">
          <ac:chgData name="Md. Masudur Rahman" userId="7b31cda9e9d283c8" providerId="LiveId" clId="{43184651-B0DC-4D55-8232-7877960F6C43}" dt="2025-01-15T21:00:56.441" v="311"/>
          <ac:spMkLst>
            <pc:docMk/>
            <pc:sldMk cId="3754864787" sldId="691"/>
            <ac:spMk id="5" creationId="{6760125E-658F-A5C2-8E9A-4BA02146B99F}"/>
          </ac:spMkLst>
        </pc:spChg>
      </pc:sldChg>
      <pc:sldChg chg="modSp mod">
        <pc:chgData name="Md. Masudur Rahman" userId="7b31cda9e9d283c8" providerId="LiveId" clId="{43184651-B0DC-4D55-8232-7877960F6C43}" dt="2025-01-15T21:00:56.441" v="311"/>
        <pc:sldMkLst>
          <pc:docMk/>
          <pc:sldMk cId="3606477986" sldId="692"/>
        </pc:sldMkLst>
        <pc:spChg chg="mod">
          <ac:chgData name="Md. Masudur Rahman" userId="7b31cda9e9d283c8" providerId="LiveId" clId="{43184651-B0DC-4D55-8232-7877960F6C43}" dt="2025-01-15T21:00:56.441" v="311"/>
          <ac:spMkLst>
            <pc:docMk/>
            <pc:sldMk cId="3606477986" sldId="692"/>
            <ac:spMk id="2" creationId="{EEE4763C-56C3-B0B4-797D-90D7A51897F1}"/>
          </ac:spMkLst>
        </pc:spChg>
        <pc:spChg chg="mod">
          <ac:chgData name="Md. Masudur Rahman" userId="7b31cda9e9d283c8" providerId="LiveId" clId="{43184651-B0DC-4D55-8232-7877960F6C43}" dt="2025-01-15T20:42:41.426" v="170" actId="27636"/>
          <ac:spMkLst>
            <pc:docMk/>
            <pc:sldMk cId="3606477986" sldId="692"/>
            <ac:spMk id="3" creationId="{C219A4F2-521B-D3A0-0033-DB0E3D5D4284}"/>
          </ac:spMkLst>
        </pc:spChg>
        <pc:spChg chg="mod">
          <ac:chgData name="Md. Masudur Rahman" userId="7b31cda9e9d283c8" providerId="LiveId" clId="{43184651-B0DC-4D55-8232-7877960F6C43}" dt="2025-01-15T21:00:56.441" v="311"/>
          <ac:spMkLst>
            <pc:docMk/>
            <pc:sldMk cId="3606477986" sldId="692"/>
            <ac:spMk id="4" creationId="{2C5902A8-6147-8D50-5602-3AA84DEF1D04}"/>
          </ac:spMkLst>
        </pc:spChg>
        <pc:spChg chg="mod">
          <ac:chgData name="Md. Masudur Rahman" userId="7b31cda9e9d283c8" providerId="LiveId" clId="{43184651-B0DC-4D55-8232-7877960F6C43}" dt="2025-01-15T21:00:56.441" v="311"/>
          <ac:spMkLst>
            <pc:docMk/>
            <pc:sldMk cId="3606477986" sldId="692"/>
            <ac:spMk id="5" creationId="{7D582EAD-B9EE-68B1-D990-2809667DE711}"/>
          </ac:spMkLst>
        </pc:spChg>
      </pc:sldChg>
      <pc:sldChg chg="modSp">
        <pc:chgData name="Md. Masudur Rahman" userId="7b31cda9e9d283c8" providerId="LiveId" clId="{43184651-B0DC-4D55-8232-7877960F6C43}" dt="2025-01-15T21:00:56.441" v="311"/>
        <pc:sldMkLst>
          <pc:docMk/>
          <pc:sldMk cId="481155689" sldId="693"/>
        </pc:sldMkLst>
        <pc:spChg chg="mod">
          <ac:chgData name="Md. Masudur Rahman" userId="7b31cda9e9d283c8" providerId="LiveId" clId="{43184651-B0DC-4D55-8232-7877960F6C43}" dt="2025-01-15T21:00:56.441" v="311"/>
          <ac:spMkLst>
            <pc:docMk/>
            <pc:sldMk cId="481155689" sldId="693"/>
            <ac:spMk id="2" creationId="{8FD8F032-D263-7478-C5EE-559A2DD52F46}"/>
          </ac:spMkLst>
        </pc:spChg>
        <pc:spChg chg="mod">
          <ac:chgData name="Md. Masudur Rahman" userId="7b31cda9e9d283c8" providerId="LiveId" clId="{43184651-B0DC-4D55-8232-7877960F6C43}" dt="2025-01-15T21:00:56.441" v="311"/>
          <ac:spMkLst>
            <pc:docMk/>
            <pc:sldMk cId="481155689" sldId="693"/>
            <ac:spMk id="3" creationId="{697E622E-8657-1BC2-8301-8BC8232D9904}"/>
          </ac:spMkLst>
        </pc:spChg>
        <pc:spChg chg="mod">
          <ac:chgData name="Md. Masudur Rahman" userId="7b31cda9e9d283c8" providerId="LiveId" clId="{43184651-B0DC-4D55-8232-7877960F6C43}" dt="2025-01-15T21:00:56.441" v="311"/>
          <ac:spMkLst>
            <pc:docMk/>
            <pc:sldMk cId="481155689" sldId="693"/>
            <ac:spMk id="4" creationId="{33A9DB70-A03E-E75A-C7ED-087AA617242E}"/>
          </ac:spMkLst>
        </pc:spChg>
        <pc:spChg chg="mod">
          <ac:chgData name="Md. Masudur Rahman" userId="7b31cda9e9d283c8" providerId="LiveId" clId="{43184651-B0DC-4D55-8232-7877960F6C43}" dt="2025-01-15T21:00:56.441" v="311"/>
          <ac:spMkLst>
            <pc:docMk/>
            <pc:sldMk cId="481155689" sldId="693"/>
            <ac:spMk id="5" creationId="{483B3C50-DAC7-6180-7474-B7BB0E13A0F9}"/>
          </ac:spMkLst>
        </pc:spChg>
      </pc:sldChg>
      <pc:sldChg chg="modSp">
        <pc:chgData name="Md. Masudur Rahman" userId="7b31cda9e9d283c8" providerId="LiveId" clId="{43184651-B0DC-4D55-8232-7877960F6C43}" dt="2025-01-15T21:00:56.441" v="311"/>
        <pc:sldMkLst>
          <pc:docMk/>
          <pc:sldMk cId="2990798523" sldId="694"/>
        </pc:sldMkLst>
        <pc:spChg chg="mod">
          <ac:chgData name="Md. Masudur Rahman" userId="7b31cda9e9d283c8" providerId="LiveId" clId="{43184651-B0DC-4D55-8232-7877960F6C43}" dt="2025-01-15T21:00:56.441" v="311"/>
          <ac:spMkLst>
            <pc:docMk/>
            <pc:sldMk cId="2990798523" sldId="694"/>
            <ac:spMk id="2" creationId="{4FE2EF7E-63A0-275F-28BC-AD353BF08AC0}"/>
          </ac:spMkLst>
        </pc:spChg>
        <pc:spChg chg="mod">
          <ac:chgData name="Md. Masudur Rahman" userId="7b31cda9e9d283c8" providerId="LiveId" clId="{43184651-B0DC-4D55-8232-7877960F6C43}" dt="2025-01-15T21:00:56.441" v="311"/>
          <ac:spMkLst>
            <pc:docMk/>
            <pc:sldMk cId="2990798523" sldId="694"/>
            <ac:spMk id="3" creationId="{5AC6704F-8EEF-E9AB-72D2-637DADD8FEFC}"/>
          </ac:spMkLst>
        </pc:spChg>
        <pc:spChg chg="mod">
          <ac:chgData name="Md. Masudur Rahman" userId="7b31cda9e9d283c8" providerId="LiveId" clId="{43184651-B0DC-4D55-8232-7877960F6C43}" dt="2025-01-15T21:00:56.441" v="311"/>
          <ac:spMkLst>
            <pc:docMk/>
            <pc:sldMk cId="2990798523" sldId="694"/>
            <ac:spMk id="4" creationId="{24A025DB-8DA2-FDD2-6678-DEF90833B2B4}"/>
          </ac:spMkLst>
        </pc:spChg>
        <pc:spChg chg="mod">
          <ac:chgData name="Md. Masudur Rahman" userId="7b31cda9e9d283c8" providerId="LiveId" clId="{43184651-B0DC-4D55-8232-7877960F6C43}" dt="2025-01-15T21:00:56.441" v="311"/>
          <ac:spMkLst>
            <pc:docMk/>
            <pc:sldMk cId="2990798523" sldId="694"/>
            <ac:spMk id="5" creationId="{1D007F64-968B-2E28-CBB7-6D3457DF7317}"/>
          </ac:spMkLst>
        </pc:spChg>
      </pc:sldChg>
      <pc:sldChg chg="modSp mod">
        <pc:chgData name="Md. Masudur Rahman" userId="7b31cda9e9d283c8" providerId="LiveId" clId="{43184651-B0DC-4D55-8232-7877960F6C43}" dt="2025-01-15T21:00:56.441" v="311"/>
        <pc:sldMkLst>
          <pc:docMk/>
          <pc:sldMk cId="4140861820" sldId="695"/>
        </pc:sldMkLst>
        <pc:spChg chg="mod">
          <ac:chgData name="Md. Masudur Rahman" userId="7b31cda9e9d283c8" providerId="LiveId" clId="{43184651-B0DC-4D55-8232-7877960F6C43}" dt="2025-01-15T20:40:01.666" v="90" actId="27636"/>
          <ac:spMkLst>
            <pc:docMk/>
            <pc:sldMk cId="4140861820" sldId="695"/>
            <ac:spMk id="2" creationId="{5A3FDA20-9A0D-0095-22BE-6246707BFC31}"/>
          </ac:spMkLst>
        </pc:spChg>
        <pc:spChg chg="mod">
          <ac:chgData name="Md. Masudur Rahman" userId="7b31cda9e9d283c8" providerId="LiveId" clId="{43184651-B0DC-4D55-8232-7877960F6C43}" dt="2025-01-15T20:42:41.773" v="171" actId="27636"/>
          <ac:spMkLst>
            <pc:docMk/>
            <pc:sldMk cId="4140861820" sldId="695"/>
            <ac:spMk id="3" creationId="{05715A09-F232-757B-FEE3-107D91051471}"/>
          </ac:spMkLst>
        </pc:spChg>
        <pc:spChg chg="mod">
          <ac:chgData name="Md. Masudur Rahman" userId="7b31cda9e9d283c8" providerId="LiveId" clId="{43184651-B0DC-4D55-8232-7877960F6C43}" dt="2025-01-15T21:00:56.441" v="311"/>
          <ac:spMkLst>
            <pc:docMk/>
            <pc:sldMk cId="4140861820" sldId="695"/>
            <ac:spMk id="4" creationId="{C0CB406A-FC27-547B-FB07-F5CDF70A2A5F}"/>
          </ac:spMkLst>
        </pc:spChg>
        <pc:spChg chg="mod">
          <ac:chgData name="Md. Masudur Rahman" userId="7b31cda9e9d283c8" providerId="LiveId" clId="{43184651-B0DC-4D55-8232-7877960F6C43}" dt="2025-01-15T21:00:56.441" v="311"/>
          <ac:spMkLst>
            <pc:docMk/>
            <pc:sldMk cId="4140861820" sldId="695"/>
            <ac:spMk id="5" creationId="{76055B9F-707A-694C-6126-D6C5E37CB177}"/>
          </ac:spMkLst>
        </pc:spChg>
      </pc:sldChg>
      <pc:sldChg chg="modSp mod">
        <pc:chgData name="Md. Masudur Rahman" userId="7b31cda9e9d283c8" providerId="LiveId" clId="{43184651-B0DC-4D55-8232-7877960F6C43}" dt="2025-01-15T21:00:56.441" v="311"/>
        <pc:sldMkLst>
          <pc:docMk/>
          <pc:sldMk cId="4121758306" sldId="696"/>
        </pc:sldMkLst>
        <pc:spChg chg="mod">
          <ac:chgData name="Md. Masudur Rahman" userId="7b31cda9e9d283c8" providerId="LiveId" clId="{43184651-B0DC-4D55-8232-7877960F6C43}" dt="2025-01-15T20:41:07.509" v="139" actId="27636"/>
          <ac:spMkLst>
            <pc:docMk/>
            <pc:sldMk cId="4121758306" sldId="696"/>
            <ac:spMk id="2" creationId="{B814E56E-BE5F-9FA6-8105-86D86AC79635}"/>
          </ac:spMkLst>
        </pc:spChg>
        <pc:spChg chg="mod">
          <ac:chgData name="Md. Masudur Rahman" userId="7b31cda9e9d283c8" providerId="LiveId" clId="{43184651-B0DC-4D55-8232-7877960F6C43}" dt="2025-01-15T20:42:42.375" v="172" actId="27636"/>
          <ac:spMkLst>
            <pc:docMk/>
            <pc:sldMk cId="4121758306" sldId="696"/>
            <ac:spMk id="3" creationId="{9D53352B-C4C9-A155-D662-7A3926AD8D36}"/>
          </ac:spMkLst>
        </pc:spChg>
        <pc:spChg chg="mod">
          <ac:chgData name="Md. Masudur Rahman" userId="7b31cda9e9d283c8" providerId="LiveId" clId="{43184651-B0DC-4D55-8232-7877960F6C43}" dt="2025-01-15T21:00:56.441" v="311"/>
          <ac:spMkLst>
            <pc:docMk/>
            <pc:sldMk cId="4121758306" sldId="696"/>
            <ac:spMk id="4" creationId="{77C32B04-E101-02A8-1CB4-695CA4E28B62}"/>
          </ac:spMkLst>
        </pc:spChg>
        <pc:spChg chg="mod">
          <ac:chgData name="Md. Masudur Rahman" userId="7b31cda9e9d283c8" providerId="LiveId" clId="{43184651-B0DC-4D55-8232-7877960F6C43}" dt="2025-01-15T21:00:56.441" v="311"/>
          <ac:spMkLst>
            <pc:docMk/>
            <pc:sldMk cId="4121758306" sldId="696"/>
            <ac:spMk id="5" creationId="{B657ED7F-1D34-5459-955C-6C23297C7C8F}"/>
          </ac:spMkLst>
        </pc:spChg>
      </pc:sldChg>
      <pc:sldChg chg="modSp mod">
        <pc:chgData name="Md. Masudur Rahman" userId="7b31cda9e9d283c8" providerId="LiveId" clId="{43184651-B0DC-4D55-8232-7877960F6C43}" dt="2025-01-15T21:00:56.441" v="311"/>
        <pc:sldMkLst>
          <pc:docMk/>
          <pc:sldMk cId="864734442" sldId="697"/>
        </pc:sldMkLst>
        <pc:spChg chg="mod">
          <ac:chgData name="Md. Masudur Rahman" userId="7b31cda9e9d283c8" providerId="LiveId" clId="{43184651-B0DC-4D55-8232-7877960F6C43}" dt="2025-01-15T21:00:56.441" v="311"/>
          <ac:spMkLst>
            <pc:docMk/>
            <pc:sldMk cId="864734442" sldId="697"/>
            <ac:spMk id="2" creationId="{FBCDE812-B642-BAF4-3B7F-242FB4AF388D}"/>
          </ac:spMkLst>
        </pc:spChg>
        <pc:spChg chg="mod">
          <ac:chgData name="Md. Masudur Rahman" userId="7b31cda9e9d283c8" providerId="LiveId" clId="{43184651-B0DC-4D55-8232-7877960F6C43}" dt="2025-01-15T20:42:42.610" v="173" actId="27636"/>
          <ac:spMkLst>
            <pc:docMk/>
            <pc:sldMk cId="864734442" sldId="697"/>
            <ac:spMk id="3" creationId="{6B4C7319-34DF-797C-773E-AE0FB6941D8F}"/>
          </ac:spMkLst>
        </pc:spChg>
        <pc:spChg chg="mod">
          <ac:chgData name="Md. Masudur Rahman" userId="7b31cda9e9d283c8" providerId="LiveId" clId="{43184651-B0DC-4D55-8232-7877960F6C43}" dt="2025-01-15T21:00:56.441" v="311"/>
          <ac:spMkLst>
            <pc:docMk/>
            <pc:sldMk cId="864734442" sldId="697"/>
            <ac:spMk id="4" creationId="{65B47475-0D36-55BC-8A5D-454A5A0A55A2}"/>
          </ac:spMkLst>
        </pc:spChg>
        <pc:spChg chg="mod">
          <ac:chgData name="Md. Masudur Rahman" userId="7b31cda9e9d283c8" providerId="LiveId" clId="{43184651-B0DC-4D55-8232-7877960F6C43}" dt="2025-01-15T21:00:56.441" v="311"/>
          <ac:spMkLst>
            <pc:docMk/>
            <pc:sldMk cId="864734442" sldId="697"/>
            <ac:spMk id="5" creationId="{C1358685-041F-2F5E-7A1C-C079AD962562}"/>
          </ac:spMkLst>
        </pc:spChg>
      </pc:sldChg>
      <pc:sldChg chg="modSp mod">
        <pc:chgData name="Md. Masudur Rahman" userId="7b31cda9e9d283c8" providerId="LiveId" clId="{43184651-B0DC-4D55-8232-7877960F6C43}" dt="2025-01-15T21:00:56.441" v="311"/>
        <pc:sldMkLst>
          <pc:docMk/>
          <pc:sldMk cId="2454217107" sldId="698"/>
        </pc:sldMkLst>
        <pc:spChg chg="mod">
          <ac:chgData name="Md. Masudur Rahman" userId="7b31cda9e9d283c8" providerId="LiveId" clId="{43184651-B0DC-4D55-8232-7877960F6C43}" dt="2025-01-15T21:00:56.441" v="311"/>
          <ac:spMkLst>
            <pc:docMk/>
            <pc:sldMk cId="2454217107" sldId="698"/>
            <ac:spMk id="2" creationId="{A7A78070-1B3A-DA49-0296-EC44136109CF}"/>
          </ac:spMkLst>
        </pc:spChg>
        <pc:spChg chg="mod">
          <ac:chgData name="Md. Masudur Rahman" userId="7b31cda9e9d283c8" providerId="LiveId" clId="{43184651-B0DC-4D55-8232-7877960F6C43}" dt="2025-01-15T21:00:56.441" v="311"/>
          <ac:spMkLst>
            <pc:docMk/>
            <pc:sldMk cId="2454217107" sldId="698"/>
            <ac:spMk id="3" creationId="{09CDBF57-7255-5EFF-40BC-4C192814F432}"/>
          </ac:spMkLst>
        </pc:spChg>
        <pc:spChg chg="mod">
          <ac:chgData name="Md. Masudur Rahman" userId="7b31cda9e9d283c8" providerId="LiveId" clId="{43184651-B0DC-4D55-8232-7877960F6C43}" dt="2025-01-15T21:00:56.441" v="311"/>
          <ac:spMkLst>
            <pc:docMk/>
            <pc:sldMk cId="2454217107" sldId="698"/>
            <ac:spMk id="4" creationId="{D8D994C7-D94C-AA31-BC18-5FBAD09C0980}"/>
          </ac:spMkLst>
        </pc:spChg>
        <pc:spChg chg="mod">
          <ac:chgData name="Md. Masudur Rahman" userId="7b31cda9e9d283c8" providerId="LiveId" clId="{43184651-B0DC-4D55-8232-7877960F6C43}" dt="2025-01-15T21:00:56.441" v="311"/>
          <ac:spMkLst>
            <pc:docMk/>
            <pc:sldMk cId="2454217107" sldId="698"/>
            <ac:spMk id="5" creationId="{B5DB980A-4147-7514-8B0F-A4057DFC4BD3}"/>
          </ac:spMkLst>
        </pc:spChg>
      </pc:sldChg>
      <pc:sldChg chg="modSp">
        <pc:chgData name="Md. Masudur Rahman" userId="7b31cda9e9d283c8" providerId="LiveId" clId="{43184651-B0DC-4D55-8232-7877960F6C43}" dt="2025-01-15T21:00:56.441" v="311"/>
        <pc:sldMkLst>
          <pc:docMk/>
          <pc:sldMk cId="3999661593" sldId="699"/>
        </pc:sldMkLst>
        <pc:spChg chg="mod">
          <ac:chgData name="Md. Masudur Rahman" userId="7b31cda9e9d283c8" providerId="LiveId" clId="{43184651-B0DC-4D55-8232-7877960F6C43}" dt="2025-01-15T21:00:56.441" v="311"/>
          <ac:spMkLst>
            <pc:docMk/>
            <pc:sldMk cId="3999661593" sldId="699"/>
            <ac:spMk id="4" creationId="{AAAE41DB-6B82-3F38-3F93-93905EA5D77E}"/>
          </ac:spMkLst>
        </pc:spChg>
        <pc:spChg chg="mod">
          <ac:chgData name="Md. Masudur Rahman" userId="7b31cda9e9d283c8" providerId="LiveId" clId="{43184651-B0DC-4D55-8232-7877960F6C43}" dt="2025-01-15T21:00:56.441" v="311"/>
          <ac:spMkLst>
            <pc:docMk/>
            <pc:sldMk cId="3999661593" sldId="699"/>
            <ac:spMk id="5" creationId="{7E545AD7-DE63-0CD2-5CAB-5D3D15C22B5F}"/>
          </ac:spMkLst>
        </pc:spChg>
      </pc:sldChg>
      <pc:sldChg chg="modSp">
        <pc:chgData name="Md. Masudur Rahman" userId="7b31cda9e9d283c8" providerId="LiveId" clId="{43184651-B0DC-4D55-8232-7877960F6C43}" dt="2025-01-15T21:00:56.441" v="311"/>
        <pc:sldMkLst>
          <pc:docMk/>
          <pc:sldMk cId="3397302148" sldId="700"/>
        </pc:sldMkLst>
        <pc:spChg chg="mod">
          <ac:chgData name="Md. Masudur Rahman" userId="7b31cda9e9d283c8" providerId="LiveId" clId="{43184651-B0DC-4D55-8232-7877960F6C43}" dt="2025-01-15T21:00:56.441" v="311"/>
          <ac:spMkLst>
            <pc:docMk/>
            <pc:sldMk cId="3397302148" sldId="700"/>
            <ac:spMk id="3" creationId="{CCEFF7AB-ED98-A898-6F69-7BE22F8AEA1E}"/>
          </ac:spMkLst>
        </pc:spChg>
        <pc:spChg chg="mod">
          <ac:chgData name="Md. Masudur Rahman" userId="7b31cda9e9d283c8" providerId="LiveId" clId="{43184651-B0DC-4D55-8232-7877960F6C43}" dt="2025-01-15T21:00:56.441" v="311"/>
          <ac:spMkLst>
            <pc:docMk/>
            <pc:sldMk cId="3397302148" sldId="700"/>
            <ac:spMk id="4" creationId="{DBD798A9-7799-9B74-D448-96D4FF3830AC}"/>
          </ac:spMkLst>
        </pc:spChg>
      </pc:sldChg>
      <pc:sldChg chg="modSp">
        <pc:chgData name="Md. Masudur Rahman" userId="7b31cda9e9d283c8" providerId="LiveId" clId="{43184651-B0DC-4D55-8232-7877960F6C43}" dt="2025-01-15T21:00:56.441" v="311"/>
        <pc:sldMkLst>
          <pc:docMk/>
          <pc:sldMk cId="1138973029" sldId="701"/>
        </pc:sldMkLst>
        <pc:spChg chg="mod">
          <ac:chgData name="Md. Masudur Rahman" userId="7b31cda9e9d283c8" providerId="LiveId" clId="{43184651-B0DC-4D55-8232-7877960F6C43}" dt="2025-01-15T21:00:56.441" v="311"/>
          <ac:spMkLst>
            <pc:docMk/>
            <pc:sldMk cId="1138973029" sldId="701"/>
            <ac:spMk id="3" creationId="{9617E512-519C-9360-D697-B422B8C6541E}"/>
          </ac:spMkLst>
        </pc:spChg>
        <pc:spChg chg="mod">
          <ac:chgData name="Md. Masudur Rahman" userId="7b31cda9e9d283c8" providerId="LiveId" clId="{43184651-B0DC-4D55-8232-7877960F6C43}" dt="2025-01-15T21:00:56.441" v="311"/>
          <ac:spMkLst>
            <pc:docMk/>
            <pc:sldMk cId="1138973029" sldId="701"/>
            <ac:spMk id="4" creationId="{2FE08957-0620-326C-BDD2-05A16260F182}"/>
          </ac:spMkLst>
        </pc:spChg>
      </pc:sldChg>
      <pc:sldChg chg="modSp">
        <pc:chgData name="Md. Masudur Rahman" userId="7b31cda9e9d283c8" providerId="LiveId" clId="{43184651-B0DC-4D55-8232-7877960F6C43}" dt="2025-01-15T21:00:56.441" v="311"/>
        <pc:sldMkLst>
          <pc:docMk/>
          <pc:sldMk cId="1185715820" sldId="702"/>
        </pc:sldMkLst>
        <pc:spChg chg="mod">
          <ac:chgData name="Md. Masudur Rahman" userId="7b31cda9e9d283c8" providerId="LiveId" clId="{43184651-B0DC-4D55-8232-7877960F6C43}" dt="2025-01-15T21:00:56.441" v="311"/>
          <ac:spMkLst>
            <pc:docMk/>
            <pc:sldMk cId="1185715820" sldId="702"/>
            <ac:spMk id="3" creationId="{E2D37041-516C-C562-F175-613DF3841882}"/>
          </ac:spMkLst>
        </pc:spChg>
        <pc:spChg chg="mod">
          <ac:chgData name="Md. Masudur Rahman" userId="7b31cda9e9d283c8" providerId="LiveId" clId="{43184651-B0DC-4D55-8232-7877960F6C43}" dt="2025-01-15T21:00:56.441" v="311"/>
          <ac:spMkLst>
            <pc:docMk/>
            <pc:sldMk cId="1185715820" sldId="702"/>
            <ac:spMk id="4" creationId="{5509D67A-BF19-72F1-5CCB-5A2F0B242F3C}"/>
          </ac:spMkLst>
        </pc:spChg>
      </pc:sldChg>
      <pc:sldChg chg="modSp">
        <pc:chgData name="Md. Masudur Rahman" userId="7b31cda9e9d283c8" providerId="LiveId" clId="{43184651-B0DC-4D55-8232-7877960F6C43}" dt="2025-01-15T21:00:56.441" v="311"/>
        <pc:sldMkLst>
          <pc:docMk/>
          <pc:sldMk cId="3299064746" sldId="703"/>
        </pc:sldMkLst>
        <pc:spChg chg="mod">
          <ac:chgData name="Md. Masudur Rahman" userId="7b31cda9e9d283c8" providerId="LiveId" clId="{43184651-B0DC-4D55-8232-7877960F6C43}" dt="2025-01-15T21:00:56.441" v="311"/>
          <ac:spMkLst>
            <pc:docMk/>
            <pc:sldMk cId="3299064746" sldId="703"/>
            <ac:spMk id="3" creationId="{E662D841-02DC-52CB-BA08-5BDCB8B0CFB7}"/>
          </ac:spMkLst>
        </pc:spChg>
        <pc:spChg chg="mod">
          <ac:chgData name="Md. Masudur Rahman" userId="7b31cda9e9d283c8" providerId="LiveId" clId="{43184651-B0DC-4D55-8232-7877960F6C43}" dt="2025-01-15T21:00:56.441" v="311"/>
          <ac:spMkLst>
            <pc:docMk/>
            <pc:sldMk cId="3299064746" sldId="703"/>
            <ac:spMk id="4" creationId="{A8106A01-FEA8-0491-6EC8-20036946E334}"/>
          </ac:spMkLst>
        </pc:spChg>
      </pc:sldChg>
      <pc:sldChg chg="modSp">
        <pc:chgData name="Md. Masudur Rahman" userId="7b31cda9e9d283c8" providerId="LiveId" clId="{43184651-B0DC-4D55-8232-7877960F6C43}" dt="2025-01-15T21:00:56.441" v="311"/>
        <pc:sldMkLst>
          <pc:docMk/>
          <pc:sldMk cId="3586713201" sldId="704"/>
        </pc:sldMkLst>
        <pc:spChg chg="mod">
          <ac:chgData name="Md. Masudur Rahman" userId="7b31cda9e9d283c8" providerId="LiveId" clId="{43184651-B0DC-4D55-8232-7877960F6C43}" dt="2025-01-15T21:00:56.441" v="311"/>
          <ac:spMkLst>
            <pc:docMk/>
            <pc:sldMk cId="3586713201" sldId="704"/>
            <ac:spMk id="3" creationId="{BE375110-A7D1-029D-B716-934BBFEE88E1}"/>
          </ac:spMkLst>
        </pc:spChg>
        <pc:spChg chg="mod">
          <ac:chgData name="Md. Masudur Rahman" userId="7b31cda9e9d283c8" providerId="LiveId" clId="{43184651-B0DC-4D55-8232-7877960F6C43}" dt="2025-01-15T21:00:56.441" v="311"/>
          <ac:spMkLst>
            <pc:docMk/>
            <pc:sldMk cId="3586713201" sldId="704"/>
            <ac:spMk id="4" creationId="{4A2DEB09-C43C-A900-53C4-2736C127CC1B}"/>
          </ac:spMkLst>
        </pc:spChg>
      </pc:sldChg>
      <pc:sldChg chg="modSp">
        <pc:chgData name="Md. Masudur Rahman" userId="7b31cda9e9d283c8" providerId="LiveId" clId="{43184651-B0DC-4D55-8232-7877960F6C43}" dt="2025-01-15T21:00:56.441" v="311"/>
        <pc:sldMkLst>
          <pc:docMk/>
          <pc:sldMk cId="2301379108" sldId="705"/>
        </pc:sldMkLst>
        <pc:spChg chg="mod">
          <ac:chgData name="Md. Masudur Rahman" userId="7b31cda9e9d283c8" providerId="LiveId" clId="{43184651-B0DC-4D55-8232-7877960F6C43}" dt="2025-01-15T21:00:56.441" v="311"/>
          <ac:spMkLst>
            <pc:docMk/>
            <pc:sldMk cId="2301379108" sldId="705"/>
            <ac:spMk id="3" creationId="{622733D3-EC81-499D-6ED0-0A5A62319B58}"/>
          </ac:spMkLst>
        </pc:spChg>
        <pc:spChg chg="mod">
          <ac:chgData name="Md. Masudur Rahman" userId="7b31cda9e9d283c8" providerId="LiveId" clId="{43184651-B0DC-4D55-8232-7877960F6C43}" dt="2025-01-15T21:00:56.441" v="311"/>
          <ac:spMkLst>
            <pc:docMk/>
            <pc:sldMk cId="2301379108" sldId="705"/>
            <ac:spMk id="4" creationId="{EB74CB47-9B2D-E7C6-D93A-B41A54F6007E}"/>
          </ac:spMkLst>
        </pc:spChg>
      </pc:sldChg>
      <pc:sldChg chg="modSp">
        <pc:chgData name="Md. Masudur Rahman" userId="7b31cda9e9d283c8" providerId="LiveId" clId="{43184651-B0DC-4D55-8232-7877960F6C43}" dt="2025-01-15T21:00:56.441" v="311"/>
        <pc:sldMkLst>
          <pc:docMk/>
          <pc:sldMk cId="2317653003" sldId="706"/>
        </pc:sldMkLst>
        <pc:spChg chg="mod">
          <ac:chgData name="Md. Masudur Rahman" userId="7b31cda9e9d283c8" providerId="LiveId" clId="{43184651-B0DC-4D55-8232-7877960F6C43}" dt="2025-01-15T21:00:56.441" v="311"/>
          <ac:spMkLst>
            <pc:docMk/>
            <pc:sldMk cId="2317653003" sldId="706"/>
            <ac:spMk id="3" creationId="{D126D1C6-6BC5-3CB7-E7F9-310FDD50700B}"/>
          </ac:spMkLst>
        </pc:spChg>
        <pc:spChg chg="mod">
          <ac:chgData name="Md. Masudur Rahman" userId="7b31cda9e9d283c8" providerId="LiveId" clId="{43184651-B0DC-4D55-8232-7877960F6C43}" dt="2025-01-15T21:00:56.441" v="311"/>
          <ac:spMkLst>
            <pc:docMk/>
            <pc:sldMk cId="2317653003" sldId="706"/>
            <ac:spMk id="4" creationId="{4091C805-4072-6E44-50AB-4F7060BBF0FC}"/>
          </ac:spMkLst>
        </pc:spChg>
      </pc:sldChg>
      <pc:sldChg chg="modSp">
        <pc:chgData name="Md. Masudur Rahman" userId="7b31cda9e9d283c8" providerId="LiveId" clId="{43184651-B0DC-4D55-8232-7877960F6C43}" dt="2025-01-15T21:00:56.441" v="311"/>
        <pc:sldMkLst>
          <pc:docMk/>
          <pc:sldMk cId="2067624157" sldId="707"/>
        </pc:sldMkLst>
        <pc:spChg chg="mod">
          <ac:chgData name="Md. Masudur Rahman" userId="7b31cda9e9d283c8" providerId="LiveId" clId="{43184651-B0DC-4D55-8232-7877960F6C43}" dt="2025-01-15T21:00:56.441" v="311"/>
          <ac:spMkLst>
            <pc:docMk/>
            <pc:sldMk cId="2067624157" sldId="707"/>
            <ac:spMk id="3" creationId="{9D37EA93-BBD5-1D2D-2A01-8A008644F8F9}"/>
          </ac:spMkLst>
        </pc:spChg>
        <pc:spChg chg="mod">
          <ac:chgData name="Md. Masudur Rahman" userId="7b31cda9e9d283c8" providerId="LiveId" clId="{43184651-B0DC-4D55-8232-7877960F6C43}" dt="2025-01-15T21:00:56.441" v="311"/>
          <ac:spMkLst>
            <pc:docMk/>
            <pc:sldMk cId="2067624157" sldId="707"/>
            <ac:spMk id="4" creationId="{7B3C5BED-EDDC-D09A-2A2B-8252B2E22FB9}"/>
          </ac:spMkLst>
        </pc:spChg>
      </pc:sldChg>
      <pc:sldChg chg="modSp">
        <pc:chgData name="Md. Masudur Rahman" userId="7b31cda9e9d283c8" providerId="LiveId" clId="{43184651-B0DC-4D55-8232-7877960F6C43}" dt="2025-01-15T21:00:56.441" v="311"/>
        <pc:sldMkLst>
          <pc:docMk/>
          <pc:sldMk cId="1559203883" sldId="708"/>
        </pc:sldMkLst>
        <pc:spChg chg="mod">
          <ac:chgData name="Md. Masudur Rahman" userId="7b31cda9e9d283c8" providerId="LiveId" clId="{43184651-B0DC-4D55-8232-7877960F6C43}" dt="2025-01-15T21:00:56.441" v="311"/>
          <ac:spMkLst>
            <pc:docMk/>
            <pc:sldMk cId="1559203883" sldId="708"/>
            <ac:spMk id="3" creationId="{68FC2D31-D109-0848-EDA5-92DD496E54BA}"/>
          </ac:spMkLst>
        </pc:spChg>
        <pc:spChg chg="mod">
          <ac:chgData name="Md. Masudur Rahman" userId="7b31cda9e9d283c8" providerId="LiveId" clId="{43184651-B0DC-4D55-8232-7877960F6C43}" dt="2025-01-15T21:00:56.441" v="311"/>
          <ac:spMkLst>
            <pc:docMk/>
            <pc:sldMk cId="1559203883" sldId="708"/>
            <ac:spMk id="4" creationId="{108142D9-92FB-6A2C-6393-33D5557F6880}"/>
          </ac:spMkLst>
        </pc:spChg>
      </pc:sldChg>
      <pc:sldChg chg="modSp">
        <pc:chgData name="Md. Masudur Rahman" userId="7b31cda9e9d283c8" providerId="LiveId" clId="{43184651-B0DC-4D55-8232-7877960F6C43}" dt="2025-01-15T21:00:56.441" v="311"/>
        <pc:sldMkLst>
          <pc:docMk/>
          <pc:sldMk cId="4283332455" sldId="709"/>
        </pc:sldMkLst>
        <pc:spChg chg="mod">
          <ac:chgData name="Md. Masudur Rahman" userId="7b31cda9e9d283c8" providerId="LiveId" clId="{43184651-B0DC-4D55-8232-7877960F6C43}" dt="2025-01-15T21:00:56.441" v="311"/>
          <ac:spMkLst>
            <pc:docMk/>
            <pc:sldMk cId="4283332455" sldId="709"/>
            <ac:spMk id="3" creationId="{F72957D2-C44E-6EC6-B3FB-E624DB15A914}"/>
          </ac:spMkLst>
        </pc:spChg>
        <pc:spChg chg="mod">
          <ac:chgData name="Md. Masudur Rahman" userId="7b31cda9e9d283c8" providerId="LiveId" clId="{43184651-B0DC-4D55-8232-7877960F6C43}" dt="2025-01-15T21:00:56.441" v="311"/>
          <ac:spMkLst>
            <pc:docMk/>
            <pc:sldMk cId="4283332455" sldId="709"/>
            <ac:spMk id="4" creationId="{633F31C3-3C2A-1DF8-9593-852A905BD5AD}"/>
          </ac:spMkLst>
        </pc:spChg>
      </pc:sldChg>
      <pc:sldChg chg="modSp">
        <pc:chgData name="Md. Masudur Rahman" userId="7b31cda9e9d283c8" providerId="LiveId" clId="{43184651-B0DC-4D55-8232-7877960F6C43}" dt="2025-01-15T21:00:56.441" v="311"/>
        <pc:sldMkLst>
          <pc:docMk/>
          <pc:sldMk cId="1023411559" sldId="710"/>
        </pc:sldMkLst>
        <pc:spChg chg="mod">
          <ac:chgData name="Md. Masudur Rahman" userId="7b31cda9e9d283c8" providerId="LiveId" clId="{43184651-B0DC-4D55-8232-7877960F6C43}" dt="2025-01-15T21:00:56.441" v="311"/>
          <ac:spMkLst>
            <pc:docMk/>
            <pc:sldMk cId="1023411559" sldId="710"/>
            <ac:spMk id="3" creationId="{4E097A25-56ED-453C-8867-FA357A9E1109}"/>
          </ac:spMkLst>
        </pc:spChg>
        <pc:spChg chg="mod">
          <ac:chgData name="Md. Masudur Rahman" userId="7b31cda9e9d283c8" providerId="LiveId" clId="{43184651-B0DC-4D55-8232-7877960F6C43}" dt="2025-01-15T21:00:56.441" v="311"/>
          <ac:spMkLst>
            <pc:docMk/>
            <pc:sldMk cId="1023411559" sldId="710"/>
            <ac:spMk id="4" creationId="{B95EF55B-DC34-BDE3-A719-1293D722DA2D}"/>
          </ac:spMkLst>
        </pc:spChg>
      </pc:sldChg>
      <pc:sldChg chg="modSp">
        <pc:chgData name="Md. Masudur Rahman" userId="7b31cda9e9d283c8" providerId="LiveId" clId="{43184651-B0DC-4D55-8232-7877960F6C43}" dt="2025-01-15T21:00:56.441" v="311"/>
        <pc:sldMkLst>
          <pc:docMk/>
          <pc:sldMk cId="818872848" sldId="711"/>
        </pc:sldMkLst>
        <pc:spChg chg="mod">
          <ac:chgData name="Md. Masudur Rahman" userId="7b31cda9e9d283c8" providerId="LiveId" clId="{43184651-B0DC-4D55-8232-7877960F6C43}" dt="2025-01-15T21:00:56.441" v="311"/>
          <ac:spMkLst>
            <pc:docMk/>
            <pc:sldMk cId="818872848" sldId="711"/>
            <ac:spMk id="3" creationId="{56FC5443-2DFB-E55B-0D42-B0BD296AA370}"/>
          </ac:spMkLst>
        </pc:spChg>
        <pc:spChg chg="mod">
          <ac:chgData name="Md. Masudur Rahman" userId="7b31cda9e9d283c8" providerId="LiveId" clId="{43184651-B0DC-4D55-8232-7877960F6C43}" dt="2025-01-15T21:00:56.441" v="311"/>
          <ac:spMkLst>
            <pc:docMk/>
            <pc:sldMk cId="818872848" sldId="711"/>
            <ac:spMk id="4" creationId="{1C999407-7EE1-7635-99FE-A2AA483BD1D4}"/>
          </ac:spMkLst>
        </pc:spChg>
      </pc:sldChg>
      <pc:sldChg chg="modSp">
        <pc:chgData name="Md. Masudur Rahman" userId="7b31cda9e9d283c8" providerId="LiveId" clId="{43184651-B0DC-4D55-8232-7877960F6C43}" dt="2025-01-15T21:00:56.441" v="311"/>
        <pc:sldMkLst>
          <pc:docMk/>
          <pc:sldMk cId="3755193326" sldId="712"/>
        </pc:sldMkLst>
        <pc:spChg chg="mod">
          <ac:chgData name="Md. Masudur Rahman" userId="7b31cda9e9d283c8" providerId="LiveId" clId="{43184651-B0DC-4D55-8232-7877960F6C43}" dt="2025-01-15T21:00:56.441" v="311"/>
          <ac:spMkLst>
            <pc:docMk/>
            <pc:sldMk cId="3755193326" sldId="712"/>
            <ac:spMk id="3" creationId="{98E91A9D-91CB-C43A-DBF8-5B19159910E9}"/>
          </ac:spMkLst>
        </pc:spChg>
        <pc:spChg chg="mod">
          <ac:chgData name="Md. Masudur Rahman" userId="7b31cda9e9d283c8" providerId="LiveId" clId="{43184651-B0DC-4D55-8232-7877960F6C43}" dt="2025-01-15T21:00:56.441" v="311"/>
          <ac:spMkLst>
            <pc:docMk/>
            <pc:sldMk cId="3755193326" sldId="712"/>
            <ac:spMk id="4" creationId="{36C85E52-53ED-04D8-8CCC-BF966425E852}"/>
          </ac:spMkLst>
        </pc:spChg>
      </pc:sldChg>
      <pc:sldChg chg="modSp">
        <pc:chgData name="Md. Masudur Rahman" userId="7b31cda9e9d283c8" providerId="LiveId" clId="{43184651-B0DC-4D55-8232-7877960F6C43}" dt="2025-01-15T21:00:56.441" v="311"/>
        <pc:sldMkLst>
          <pc:docMk/>
          <pc:sldMk cId="1867745887" sldId="713"/>
        </pc:sldMkLst>
        <pc:spChg chg="mod">
          <ac:chgData name="Md. Masudur Rahman" userId="7b31cda9e9d283c8" providerId="LiveId" clId="{43184651-B0DC-4D55-8232-7877960F6C43}" dt="2025-01-15T21:00:56.441" v="311"/>
          <ac:spMkLst>
            <pc:docMk/>
            <pc:sldMk cId="1867745887" sldId="713"/>
            <ac:spMk id="3" creationId="{5F1944B2-8972-AD9A-2CA1-7D3E9866D237}"/>
          </ac:spMkLst>
        </pc:spChg>
        <pc:spChg chg="mod">
          <ac:chgData name="Md. Masudur Rahman" userId="7b31cda9e9d283c8" providerId="LiveId" clId="{43184651-B0DC-4D55-8232-7877960F6C43}" dt="2025-01-15T21:00:56.441" v="311"/>
          <ac:spMkLst>
            <pc:docMk/>
            <pc:sldMk cId="1867745887" sldId="713"/>
            <ac:spMk id="4" creationId="{F3046C2F-C40B-9887-FF3C-F08F75A85C08}"/>
          </ac:spMkLst>
        </pc:spChg>
      </pc:sldChg>
      <pc:sldChg chg="modSp">
        <pc:chgData name="Md. Masudur Rahman" userId="7b31cda9e9d283c8" providerId="LiveId" clId="{43184651-B0DC-4D55-8232-7877960F6C43}" dt="2025-01-15T21:00:56.441" v="311"/>
        <pc:sldMkLst>
          <pc:docMk/>
          <pc:sldMk cId="2692481873" sldId="714"/>
        </pc:sldMkLst>
        <pc:spChg chg="mod">
          <ac:chgData name="Md. Masudur Rahman" userId="7b31cda9e9d283c8" providerId="LiveId" clId="{43184651-B0DC-4D55-8232-7877960F6C43}" dt="2025-01-15T21:00:56.441" v="311"/>
          <ac:spMkLst>
            <pc:docMk/>
            <pc:sldMk cId="2692481873" sldId="714"/>
            <ac:spMk id="3" creationId="{A7D6635D-0E19-FE07-834B-2C338232AF3E}"/>
          </ac:spMkLst>
        </pc:spChg>
        <pc:spChg chg="mod">
          <ac:chgData name="Md. Masudur Rahman" userId="7b31cda9e9d283c8" providerId="LiveId" clId="{43184651-B0DC-4D55-8232-7877960F6C43}" dt="2025-01-15T21:00:56.441" v="311"/>
          <ac:spMkLst>
            <pc:docMk/>
            <pc:sldMk cId="2692481873" sldId="714"/>
            <ac:spMk id="4" creationId="{03D0794D-1ACC-B9A7-6095-9D138150645E}"/>
          </ac:spMkLst>
        </pc:spChg>
      </pc:sldChg>
      <pc:sldChg chg="modSp">
        <pc:chgData name="Md. Masudur Rahman" userId="7b31cda9e9d283c8" providerId="LiveId" clId="{43184651-B0DC-4D55-8232-7877960F6C43}" dt="2025-01-15T21:00:56.441" v="311"/>
        <pc:sldMkLst>
          <pc:docMk/>
          <pc:sldMk cId="1856260288" sldId="715"/>
        </pc:sldMkLst>
        <pc:spChg chg="mod">
          <ac:chgData name="Md. Masudur Rahman" userId="7b31cda9e9d283c8" providerId="LiveId" clId="{43184651-B0DC-4D55-8232-7877960F6C43}" dt="2025-01-15T21:00:56.441" v="311"/>
          <ac:spMkLst>
            <pc:docMk/>
            <pc:sldMk cId="1856260288" sldId="715"/>
            <ac:spMk id="3" creationId="{8A5AF07E-073C-FE8F-7AE3-9F22787E2892}"/>
          </ac:spMkLst>
        </pc:spChg>
        <pc:spChg chg="mod">
          <ac:chgData name="Md. Masudur Rahman" userId="7b31cda9e9d283c8" providerId="LiveId" clId="{43184651-B0DC-4D55-8232-7877960F6C43}" dt="2025-01-15T21:00:56.441" v="311"/>
          <ac:spMkLst>
            <pc:docMk/>
            <pc:sldMk cId="1856260288" sldId="715"/>
            <ac:spMk id="4" creationId="{111027FE-9A5B-5481-78AA-1E32741A6E8C}"/>
          </ac:spMkLst>
        </pc:spChg>
      </pc:sldChg>
      <pc:sldChg chg="modSp">
        <pc:chgData name="Md. Masudur Rahman" userId="7b31cda9e9d283c8" providerId="LiveId" clId="{43184651-B0DC-4D55-8232-7877960F6C43}" dt="2025-01-15T21:00:56.441" v="311"/>
        <pc:sldMkLst>
          <pc:docMk/>
          <pc:sldMk cId="4157631281" sldId="716"/>
        </pc:sldMkLst>
        <pc:spChg chg="mod">
          <ac:chgData name="Md. Masudur Rahman" userId="7b31cda9e9d283c8" providerId="LiveId" clId="{43184651-B0DC-4D55-8232-7877960F6C43}" dt="2025-01-15T21:00:56.441" v="311"/>
          <ac:spMkLst>
            <pc:docMk/>
            <pc:sldMk cId="4157631281" sldId="716"/>
            <ac:spMk id="3" creationId="{F79122A3-1855-0B6F-8E14-2BC8BF51EB8C}"/>
          </ac:spMkLst>
        </pc:spChg>
        <pc:spChg chg="mod">
          <ac:chgData name="Md. Masudur Rahman" userId="7b31cda9e9d283c8" providerId="LiveId" clId="{43184651-B0DC-4D55-8232-7877960F6C43}" dt="2025-01-15T21:00:56.441" v="311"/>
          <ac:spMkLst>
            <pc:docMk/>
            <pc:sldMk cId="4157631281" sldId="716"/>
            <ac:spMk id="4" creationId="{8646CF8F-DC5D-E537-FAB1-1FDAB9C718CB}"/>
          </ac:spMkLst>
        </pc:spChg>
      </pc:sldChg>
      <pc:sldChg chg="modSp">
        <pc:chgData name="Md. Masudur Rahman" userId="7b31cda9e9d283c8" providerId="LiveId" clId="{43184651-B0DC-4D55-8232-7877960F6C43}" dt="2025-01-15T21:00:56.441" v="311"/>
        <pc:sldMkLst>
          <pc:docMk/>
          <pc:sldMk cId="1637678303" sldId="717"/>
        </pc:sldMkLst>
        <pc:spChg chg="mod">
          <ac:chgData name="Md. Masudur Rahman" userId="7b31cda9e9d283c8" providerId="LiveId" clId="{43184651-B0DC-4D55-8232-7877960F6C43}" dt="2025-01-15T21:00:56.441" v="311"/>
          <ac:spMkLst>
            <pc:docMk/>
            <pc:sldMk cId="1637678303" sldId="717"/>
            <ac:spMk id="3" creationId="{7396D66B-1D71-1699-1493-FADBFB5C978E}"/>
          </ac:spMkLst>
        </pc:spChg>
        <pc:spChg chg="mod">
          <ac:chgData name="Md. Masudur Rahman" userId="7b31cda9e9d283c8" providerId="LiveId" clId="{43184651-B0DC-4D55-8232-7877960F6C43}" dt="2025-01-15T21:00:56.441" v="311"/>
          <ac:spMkLst>
            <pc:docMk/>
            <pc:sldMk cId="1637678303" sldId="717"/>
            <ac:spMk id="4" creationId="{98538FEA-CCEB-DB96-8165-BDBCACCD7473}"/>
          </ac:spMkLst>
        </pc:spChg>
      </pc:sldChg>
      <pc:sldChg chg="modSp">
        <pc:chgData name="Md. Masudur Rahman" userId="7b31cda9e9d283c8" providerId="LiveId" clId="{43184651-B0DC-4D55-8232-7877960F6C43}" dt="2025-01-15T21:00:56.441" v="311"/>
        <pc:sldMkLst>
          <pc:docMk/>
          <pc:sldMk cId="3094267783" sldId="718"/>
        </pc:sldMkLst>
        <pc:spChg chg="mod">
          <ac:chgData name="Md. Masudur Rahman" userId="7b31cda9e9d283c8" providerId="LiveId" clId="{43184651-B0DC-4D55-8232-7877960F6C43}" dt="2025-01-15T21:00:56.441" v="311"/>
          <ac:spMkLst>
            <pc:docMk/>
            <pc:sldMk cId="3094267783" sldId="718"/>
            <ac:spMk id="3" creationId="{AADC374B-CF37-ADE1-33AE-FD2F847EBFAE}"/>
          </ac:spMkLst>
        </pc:spChg>
        <pc:spChg chg="mod">
          <ac:chgData name="Md. Masudur Rahman" userId="7b31cda9e9d283c8" providerId="LiveId" clId="{43184651-B0DC-4D55-8232-7877960F6C43}" dt="2025-01-15T21:00:56.441" v="311"/>
          <ac:spMkLst>
            <pc:docMk/>
            <pc:sldMk cId="3094267783" sldId="718"/>
            <ac:spMk id="4" creationId="{174E9087-FA1C-EB15-1892-2E9BC42681B8}"/>
          </ac:spMkLst>
        </pc:spChg>
      </pc:sldChg>
      <pc:sldChg chg="modSp">
        <pc:chgData name="Md. Masudur Rahman" userId="7b31cda9e9d283c8" providerId="LiveId" clId="{43184651-B0DC-4D55-8232-7877960F6C43}" dt="2025-01-15T21:00:56.441" v="311"/>
        <pc:sldMkLst>
          <pc:docMk/>
          <pc:sldMk cId="3784131160" sldId="719"/>
        </pc:sldMkLst>
        <pc:spChg chg="mod">
          <ac:chgData name="Md. Masudur Rahman" userId="7b31cda9e9d283c8" providerId="LiveId" clId="{43184651-B0DC-4D55-8232-7877960F6C43}" dt="2025-01-15T21:00:56.441" v="311"/>
          <ac:spMkLst>
            <pc:docMk/>
            <pc:sldMk cId="3784131160" sldId="719"/>
            <ac:spMk id="3" creationId="{1090832F-6DFE-3B61-B82A-4F15829F39B9}"/>
          </ac:spMkLst>
        </pc:spChg>
        <pc:spChg chg="mod">
          <ac:chgData name="Md. Masudur Rahman" userId="7b31cda9e9d283c8" providerId="LiveId" clId="{43184651-B0DC-4D55-8232-7877960F6C43}" dt="2025-01-15T21:00:56.441" v="311"/>
          <ac:spMkLst>
            <pc:docMk/>
            <pc:sldMk cId="3784131160" sldId="719"/>
            <ac:spMk id="4" creationId="{87CAE303-F824-1CA5-0336-1FE041914688}"/>
          </ac:spMkLst>
        </pc:spChg>
      </pc:sldChg>
      <pc:sldChg chg="modSp">
        <pc:chgData name="Md. Masudur Rahman" userId="7b31cda9e9d283c8" providerId="LiveId" clId="{43184651-B0DC-4D55-8232-7877960F6C43}" dt="2025-01-15T21:00:56.441" v="311"/>
        <pc:sldMkLst>
          <pc:docMk/>
          <pc:sldMk cId="2514729492" sldId="720"/>
        </pc:sldMkLst>
        <pc:spChg chg="mod">
          <ac:chgData name="Md. Masudur Rahman" userId="7b31cda9e9d283c8" providerId="LiveId" clId="{43184651-B0DC-4D55-8232-7877960F6C43}" dt="2025-01-15T21:00:56.441" v="311"/>
          <ac:spMkLst>
            <pc:docMk/>
            <pc:sldMk cId="2514729492" sldId="720"/>
            <ac:spMk id="3" creationId="{8E37CB2A-2D1E-4EE4-96B4-7B7FEA3BF728}"/>
          </ac:spMkLst>
        </pc:spChg>
        <pc:spChg chg="mod">
          <ac:chgData name="Md. Masudur Rahman" userId="7b31cda9e9d283c8" providerId="LiveId" clId="{43184651-B0DC-4D55-8232-7877960F6C43}" dt="2025-01-15T21:00:56.441" v="311"/>
          <ac:spMkLst>
            <pc:docMk/>
            <pc:sldMk cId="2514729492" sldId="720"/>
            <ac:spMk id="4" creationId="{C79BD05C-6A1C-481C-F572-B87C04BE0A58}"/>
          </ac:spMkLst>
        </pc:spChg>
      </pc:sldChg>
      <pc:sldChg chg="modSp">
        <pc:chgData name="Md. Masudur Rahman" userId="7b31cda9e9d283c8" providerId="LiveId" clId="{43184651-B0DC-4D55-8232-7877960F6C43}" dt="2025-01-15T21:00:56.441" v="311"/>
        <pc:sldMkLst>
          <pc:docMk/>
          <pc:sldMk cId="3215760100" sldId="721"/>
        </pc:sldMkLst>
        <pc:spChg chg="mod">
          <ac:chgData name="Md. Masudur Rahman" userId="7b31cda9e9d283c8" providerId="LiveId" clId="{43184651-B0DC-4D55-8232-7877960F6C43}" dt="2025-01-15T21:00:56.441" v="311"/>
          <ac:spMkLst>
            <pc:docMk/>
            <pc:sldMk cId="3215760100" sldId="721"/>
            <ac:spMk id="3" creationId="{4DAF98DC-A760-3F16-D5B8-01E1B59B6232}"/>
          </ac:spMkLst>
        </pc:spChg>
        <pc:spChg chg="mod">
          <ac:chgData name="Md. Masudur Rahman" userId="7b31cda9e9d283c8" providerId="LiveId" clId="{43184651-B0DC-4D55-8232-7877960F6C43}" dt="2025-01-15T21:00:56.441" v="311"/>
          <ac:spMkLst>
            <pc:docMk/>
            <pc:sldMk cId="3215760100" sldId="721"/>
            <ac:spMk id="4" creationId="{6B78822D-EEA2-277F-CB06-27B66EDAE15F}"/>
          </ac:spMkLst>
        </pc:spChg>
      </pc:sldChg>
      <pc:sldChg chg="modSp">
        <pc:chgData name="Md. Masudur Rahman" userId="7b31cda9e9d283c8" providerId="LiveId" clId="{43184651-B0DC-4D55-8232-7877960F6C43}" dt="2025-01-15T21:00:56.441" v="311"/>
        <pc:sldMkLst>
          <pc:docMk/>
          <pc:sldMk cId="185086560" sldId="722"/>
        </pc:sldMkLst>
        <pc:spChg chg="mod">
          <ac:chgData name="Md. Masudur Rahman" userId="7b31cda9e9d283c8" providerId="LiveId" clId="{43184651-B0DC-4D55-8232-7877960F6C43}" dt="2025-01-15T21:00:56.441" v="311"/>
          <ac:spMkLst>
            <pc:docMk/>
            <pc:sldMk cId="185086560" sldId="722"/>
            <ac:spMk id="3" creationId="{11472BDA-650E-A8FD-2AC3-D830B8343431}"/>
          </ac:spMkLst>
        </pc:spChg>
        <pc:spChg chg="mod">
          <ac:chgData name="Md. Masudur Rahman" userId="7b31cda9e9d283c8" providerId="LiveId" clId="{43184651-B0DC-4D55-8232-7877960F6C43}" dt="2025-01-15T21:00:56.441" v="311"/>
          <ac:spMkLst>
            <pc:docMk/>
            <pc:sldMk cId="185086560" sldId="722"/>
            <ac:spMk id="4" creationId="{F8FCEFAB-7784-5E65-3892-01B459710B67}"/>
          </ac:spMkLst>
        </pc:spChg>
      </pc:sldChg>
      <pc:sldChg chg="modSp">
        <pc:chgData name="Md. Masudur Rahman" userId="7b31cda9e9d283c8" providerId="LiveId" clId="{43184651-B0DC-4D55-8232-7877960F6C43}" dt="2025-01-15T21:00:56.441" v="311"/>
        <pc:sldMkLst>
          <pc:docMk/>
          <pc:sldMk cId="2441847204" sldId="723"/>
        </pc:sldMkLst>
        <pc:spChg chg="mod">
          <ac:chgData name="Md. Masudur Rahman" userId="7b31cda9e9d283c8" providerId="LiveId" clId="{43184651-B0DC-4D55-8232-7877960F6C43}" dt="2025-01-15T21:00:56.441" v="311"/>
          <ac:spMkLst>
            <pc:docMk/>
            <pc:sldMk cId="2441847204" sldId="723"/>
            <ac:spMk id="3" creationId="{7D4AD40C-1C03-F159-A277-808E04E15976}"/>
          </ac:spMkLst>
        </pc:spChg>
        <pc:spChg chg="mod">
          <ac:chgData name="Md. Masudur Rahman" userId="7b31cda9e9d283c8" providerId="LiveId" clId="{43184651-B0DC-4D55-8232-7877960F6C43}" dt="2025-01-15T21:00:56.441" v="311"/>
          <ac:spMkLst>
            <pc:docMk/>
            <pc:sldMk cId="2441847204" sldId="723"/>
            <ac:spMk id="4" creationId="{13282648-E985-407C-FBE0-88E24FA62C45}"/>
          </ac:spMkLst>
        </pc:spChg>
      </pc:sldChg>
      <pc:sldChg chg="modSp">
        <pc:chgData name="Md. Masudur Rahman" userId="7b31cda9e9d283c8" providerId="LiveId" clId="{43184651-B0DC-4D55-8232-7877960F6C43}" dt="2025-01-15T21:00:56.441" v="311"/>
        <pc:sldMkLst>
          <pc:docMk/>
          <pc:sldMk cId="4139164873" sldId="724"/>
        </pc:sldMkLst>
        <pc:spChg chg="mod">
          <ac:chgData name="Md. Masudur Rahman" userId="7b31cda9e9d283c8" providerId="LiveId" clId="{43184651-B0DC-4D55-8232-7877960F6C43}" dt="2025-01-15T21:00:56.441" v="311"/>
          <ac:spMkLst>
            <pc:docMk/>
            <pc:sldMk cId="4139164873" sldId="724"/>
            <ac:spMk id="3" creationId="{E229C778-41F2-310F-4665-C1863F6C5038}"/>
          </ac:spMkLst>
        </pc:spChg>
        <pc:spChg chg="mod">
          <ac:chgData name="Md. Masudur Rahman" userId="7b31cda9e9d283c8" providerId="LiveId" clId="{43184651-B0DC-4D55-8232-7877960F6C43}" dt="2025-01-15T21:00:56.441" v="311"/>
          <ac:spMkLst>
            <pc:docMk/>
            <pc:sldMk cId="4139164873" sldId="724"/>
            <ac:spMk id="4" creationId="{F4C3AE23-AD22-8173-8F12-888C969CBF83}"/>
          </ac:spMkLst>
        </pc:spChg>
      </pc:sldChg>
      <pc:sldChg chg="modSp">
        <pc:chgData name="Md. Masudur Rahman" userId="7b31cda9e9d283c8" providerId="LiveId" clId="{43184651-B0DC-4D55-8232-7877960F6C43}" dt="2025-01-15T21:00:56.441" v="311"/>
        <pc:sldMkLst>
          <pc:docMk/>
          <pc:sldMk cId="1032766646" sldId="725"/>
        </pc:sldMkLst>
        <pc:spChg chg="mod">
          <ac:chgData name="Md. Masudur Rahman" userId="7b31cda9e9d283c8" providerId="LiveId" clId="{43184651-B0DC-4D55-8232-7877960F6C43}" dt="2025-01-15T21:00:56.441" v="311"/>
          <ac:spMkLst>
            <pc:docMk/>
            <pc:sldMk cId="1032766646" sldId="725"/>
            <ac:spMk id="3" creationId="{F93765D4-8A52-9482-6456-C9B64A3AC432}"/>
          </ac:spMkLst>
        </pc:spChg>
        <pc:spChg chg="mod">
          <ac:chgData name="Md. Masudur Rahman" userId="7b31cda9e9d283c8" providerId="LiveId" clId="{43184651-B0DC-4D55-8232-7877960F6C43}" dt="2025-01-15T21:00:56.441" v="311"/>
          <ac:spMkLst>
            <pc:docMk/>
            <pc:sldMk cId="1032766646" sldId="725"/>
            <ac:spMk id="4" creationId="{1E27FAC1-4CC6-9089-7913-5E8AEC558E37}"/>
          </ac:spMkLst>
        </pc:spChg>
      </pc:sldChg>
      <pc:sldChg chg="modSp">
        <pc:chgData name="Md. Masudur Rahman" userId="7b31cda9e9d283c8" providerId="LiveId" clId="{43184651-B0DC-4D55-8232-7877960F6C43}" dt="2025-01-15T21:00:56.441" v="311"/>
        <pc:sldMkLst>
          <pc:docMk/>
          <pc:sldMk cId="2511240187" sldId="726"/>
        </pc:sldMkLst>
        <pc:spChg chg="mod">
          <ac:chgData name="Md. Masudur Rahman" userId="7b31cda9e9d283c8" providerId="LiveId" clId="{43184651-B0DC-4D55-8232-7877960F6C43}" dt="2025-01-15T21:00:56.441" v="311"/>
          <ac:spMkLst>
            <pc:docMk/>
            <pc:sldMk cId="2511240187" sldId="726"/>
            <ac:spMk id="3" creationId="{CDF3548E-5019-1519-22AB-D443D78D0D39}"/>
          </ac:spMkLst>
        </pc:spChg>
        <pc:spChg chg="mod">
          <ac:chgData name="Md. Masudur Rahman" userId="7b31cda9e9d283c8" providerId="LiveId" clId="{43184651-B0DC-4D55-8232-7877960F6C43}" dt="2025-01-15T21:00:56.441" v="311"/>
          <ac:spMkLst>
            <pc:docMk/>
            <pc:sldMk cId="2511240187" sldId="726"/>
            <ac:spMk id="4" creationId="{B01C3996-BF34-B53C-D91E-0A2CB3E43A1D}"/>
          </ac:spMkLst>
        </pc:spChg>
      </pc:sldChg>
      <pc:sldChg chg="modSp">
        <pc:chgData name="Md. Masudur Rahman" userId="7b31cda9e9d283c8" providerId="LiveId" clId="{43184651-B0DC-4D55-8232-7877960F6C43}" dt="2025-01-15T21:00:56.441" v="311"/>
        <pc:sldMkLst>
          <pc:docMk/>
          <pc:sldMk cId="632774780" sldId="727"/>
        </pc:sldMkLst>
        <pc:spChg chg="mod">
          <ac:chgData name="Md. Masudur Rahman" userId="7b31cda9e9d283c8" providerId="LiveId" clId="{43184651-B0DC-4D55-8232-7877960F6C43}" dt="2025-01-15T21:00:56.441" v="311"/>
          <ac:spMkLst>
            <pc:docMk/>
            <pc:sldMk cId="632774780" sldId="727"/>
            <ac:spMk id="3" creationId="{5189A886-4E25-FC38-B1DE-C2201EAC1ADE}"/>
          </ac:spMkLst>
        </pc:spChg>
        <pc:spChg chg="mod">
          <ac:chgData name="Md. Masudur Rahman" userId="7b31cda9e9d283c8" providerId="LiveId" clId="{43184651-B0DC-4D55-8232-7877960F6C43}" dt="2025-01-15T21:00:56.441" v="311"/>
          <ac:spMkLst>
            <pc:docMk/>
            <pc:sldMk cId="632774780" sldId="727"/>
            <ac:spMk id="4" creationId="{EFDF72C4-3467-9C40-43C6-28D96C5C598A}"/>
          </ac:spMkLst>
        </pc:spChg>
      </pc:sldChg>
      <pc:sldChg chg="modSp">
        <pc:chgData name="Md. Masudur Rahman" userId="7b31cda9e9d283c8" providerId="LiveId" clId="{43184651-B0DC-4D55-8232-7877960F6C43}" dt="2025-01-15T21:00:56.441" v="311"/>
        <pc:sldMkLst>
          <pc:docMk/>
          <pc:sldMk cId="2813555393" sldId="728"/>
        </pc:sldMkLst>
        <pc:spChg chg="mod">
          <ac:chgData name="Md. Masudur Rahman" userId="7b31cda9e9d283c8" providerId="LiveId" clId="{43184651-B0DC-4D55-8232-7877960F6C43}" dt="2025-01-15T21:00:56.441" v="311"/>
          <ac:spMkLst>
            <pc:docMk/>
            <pc:sldMk cId="2813555393" sldId="728"/>
            <ac:spMk id="3" creationId="{57F4CE95-52FA-0DCE-EC28-22FAED276F9E}"/>
          </ac:spMkLst>
        </pc:spChg>
        <pc:spChg chg="mod">
          <ac:chgData name="Md. Masudur Rahman" userId="7b31cda9e9d283c8" providerId="LiveId" clId="{43184651-B0DC-4D55-8232-7877960F6C43}" dt="2025-01-15T21:00:56.441" v="311"/>
          <ac:spMkLst>
            <pc:docMk/>
            <pc:sldMk cId="2813555393" sldId="728"/>
            <ac:spMk id="4" creationId="{ADC36C9E-841E-E717-4B58-7CA61F114BBE}"/>
          </ac:spMkLst>
        </pc:spChg>
      </pc:sldChg>
      <pc:sldChg chg="modSp">
        <pc:chgData name="Md. Masudur Rahman" userId="7b31cda9e9d283c8" providerId="LiveId" clId="{43184651-B0DC-4D55-8232-7877960F6C43}" dt="2025-01-15T21:00:56.441" v="311"/>
        <pc:sldMkLst>
          <pc:docMk/>
          <pc:sldMk cId="1549242683" sldId="729"/>
        </pc:sldMkLst>
        <pc:spChg chg="mod">
          <ac:chgData name="Md. Masudur Rahman" userId="7b31cda9e9d283c8" providerId="LiveId" clId="{43184651-B0DC-4D55-8232-7877960F6C43}" dt="2025-01-15T21:00:56.441" v="311"/>
          <ac:spMkLst>
            <pc:docMk/>
            <pc:sldMk cId="1549242683" sldId="729"/>
            <ac:spMk id="3" creationId="{6E5782E1-961B-CD0E-2B6A-7506DFF4A306}"/>
          </ac:spMkLst>
        </pc:spChg>
        <pc:spChg chg="mod">
          <ac:chgData name="Md. Masudur Rahman" userId="7b31cda9e9d283c8" providerId="LiveId" clId="{43184651-B0DC-4D55-8232-7877960F6C43}" dt="2025-01-15T21:00:56.441" v="311"/>
          <ac:spMkLst>
            <pc:docMk/>
            <pc:sldMk cId="1549242683" sldId="729"/>
            <ac:spMk id="4" creationId="{FB902DCD-D255-FACB-601C-A78F7419B425}"/>
          </ac:spMkLst>
        </pc:spChg>
      </pc:sldChg>
      <pc:sldChg chg="modSp">
        <pc:chgData name="Md. Masudur Rahman" userId="7b31cda9e9d283c8" providerId="LiveId" clId="{43184651-B0DC-4D55-8232-7877960F6C43}" dt="2025-01-15T21:00:56.441" v="311"/>
        <pc:sldMkLst>
          <pc:docMk/>
          <pc:sldMk cId="711175750" sldId="730"/>
        </pc:sldMkLst>
        <pc:spChg chg="mod">
          <ac:chgData name="Md. Masudur Rahman" userId="7b31cda9e9d283c8" providerId="LiveId" clId="{43184651-B0DC-4D55-8232-7877960F6C43}" dt="2025-01-15T21:00:56.441" v="311"/>
          <ac:spMkLst>
            <pc:docMk/>
            <pc:sldMk cId="711175750" sldId="730"/>
            <ac:spMk id="3" creationId="{83320A3A-306F-787A-0B77-2A043E2FD1C5}"/>
          </ac:spMkLst>
        </pc:spChg>
        <pc:spChg chg="mod">
          <ac:chgData name="Md. Masudur Rahman" userId="7b31cda9e9d283c8" providerId="LiveId" clId="{43184651-B0DC-4D55-8232-7877960F6C43}" dt="2025-01-15T21:00:56.441" v="311"/>
          <ac:spMkLst>
            <pc:docMk/>
            <pc:sldMk cId="711175750" sldId="730"/>
            <ac:spMk id="4" creationId="{642A5CEA-B541-F5EA-70F4-DA2AD0832859}"/>
          </ac:spMkLst>
        </pc:spChg>
      </pc:sldChg>
      <pc:sldChg chg="modSp">
        <pc:chgData name="Md. Masudur Rahman" userId="7b31cda9e9d283c8" providerId="LiveId" clId="{43184651-B0DC-4D55-8232-7877960F6C43}" dt="2025-01-15T21:00:56.441" v="311"/>
        <pc:sldMkLst>
          <pc:docMk/>
          <pc:sldMk cId="523600585" sldId="731"/>
        </pc:sldMkLst>
        <pc:spChg chg="mod">
          <ac:chgData name="Md. Masudur Rahman" userId="7b31cda9e9d283c8" providerId="LiveId" clId="{43184651-B0DC-4D55-8232-7877960F6C43}" dt="2025-01-15T21:00:56.441" v="311"/>
          <ac:spMkLst>
            <pc:docMk/>
            <pc:sldMk cId="523600585" sldId="731"/>
            <ac:spMk id="3" creationId="{8E08DA02-43ED-70ED-C8BC-EADC452CD86B}"/>
          </ac:spMkLst>
        </pc:spChg>
        <pc:spChg chg="mod">
          <ac:chgData name="Md. Masudur Rahman" userId="7b31cda9e9d283c8" providerId="LiveId" clId="{43184651-B0DC-4D55-8232-7877960F6C43}" dt="2025-01-15T21:00:56.441" v="311"/>
          <ac:spMkLst>
            <pc:docMk/>
            <pc:sldMk cId="523600585" sldId="731"/>
            <ac:spMk id="4" creationId="{964C672A-4715-22C9-6E38-BFAAB02B6290}"/>
          </ac:spMkLst>
        </pc:spChg>
      </pc:sldChg>
      <pc:sldChg chg="modSp">
        <pc:chgData name="Md. Masudur Rahman" userId="7b31cda9e9d283c8" providerId="LiveId" clId="{43184651-B0DC-4D55-8232-7877960F6C43}" dt="2025-01-15T21:00:56.441" v="311"/>
        <pc:sldMkLst>
          <pc:docMk/>
          <pc:sldMk cId="3563426348" sldId="732"/>
        </pc:sldMkLst>
        <pc:spChg chg="mod">
          <ac:chgData name="Md. Masudur Rahman" userId="7b31cda9e9d283c8" providerId="LiveId" clId="{43184651-B0DC-4D55-8232-7877960F6C43}" dt="2025-01-15T21:00:56.441" v="311"/>
          <ac:spMkLst>
            <pc:docMk/>
            <pc:sldMk cId="3563426348" sldId="732"/>
            <ac:spMk id="3" creationId="{9FBD4070-FB9C-5773-2F6A-F4B3C8355D3C}"/>
          </ac:spMkLst>
        </pc:spChg>
        <pc:spChg chg="mod">
          <ac:chgData name="Md. Masudur Rahman" userId="7b31cda9e9d283c8" providerId="LiveId" clId="{43184651-B0DC-4D55-8232-7877960F6C43}" dt="2025-01-15T21:00:56.441" v="311"/>
          <ac:spMkLst>
            <pc:docMk/>
            <pc:sldMk cId="3563426348" sldId="732"/>
            <ac:spMk id="4" creationId="{4B4ECEE5-43A1-3435-82E9-261C65E79488}"/>
          </ac:spMkLst>
        </pc:spChg>
      </pc:sldChg>
      <pc:sldChg chg="modSp">
        <pc:chgData name="Md. Masudur Rahman" userId="7b31cda9e9d283c8" providerId="LiveId" clId="{43184651-B0DC-4D55-8232-7877960F6C43}" dt="2025-01-15T21:00:56.441" v="311"/>
        <pc:sldMkLst>
          <pc:docMk/>
          <pc:sldMk cId="710114132" sldId="733"/>
        </pc:sldMkLst>
        <pc:spChg chg="mod">
          <ac:chgData name="Md. Masudur Rahman" userId="7b31cda9e9d283c8" providerId="LiveId" clId="{43184651-B0DC-4D55-8232-7877960F6C43}" dt="2025-01-15T21:00:56.441" v="311"/>
          <ac:spMkLst>
            <pc:docMk/>
            <pc:sldMk cId="710114132" sldId="733"/>
            <ac:spMk id="3" creationId="{3F595CD6-8FDB-28AA-ED0E-AEB781AEEE5B}"/>
          </ac:spMkLst>
        </pc:spChg>
        <pc:spChg chg="mod">
          <ac:chgData name="Md. Masudur Rahman" userId="7b31cda9e9d283c8" providerId="LiveId" clId="{43184651-B0DC-4D55-8232-7877960F6C43}" dt="2025-01-15T21:00:56.441" v="311"/>
          <ac:spMkLst>
            <pc:docMk/>
            <pc:sldMk cId="710114132" sldId="733"/>
            <ac:spMk id="4" creationId="{29D6C257-933E-F67D-FA9B-9873A8558285}"/>
          </ac:spMkLst>
        </pc:spChg>
      </pc:sldChg>
      <pc:sldChg chg="modSp">
        <pc:chgData name="Md. Masudur Rahman" userId="7b31cda9e9d283c8" providerId="LiveId" clId="{43184651-B0DC-4D55-8232-7877960F6C43}" dt="2025-01-15T21:00:56.441" v="311"/>
        <pc:sldMkLst>
          <pc:docMk/>
          <pc:sldMk cId="4232281120" sldId="734"/>
        </pc:sldMkLst>
        <pc:spChg chg="mod">
          <ac:chgData name="Md. Masudur Rahman" userId="7b31cda9e9d283c8" providerId="LiveId" clId="{43184651-B0DC-4D55-8232-7877960F6C43}" dt="2025-01-15T21:00:56.441" v="311"/>
          <ac:spMkLst>
            <pc:docMk/>
            <pc:sldMk cId="4232281120" sldId="734"/>
            <ac:spMk id="3" creationId="{EB51E30C-7DF9-7F14-8168-4A59862C7536}"/>
          </ac:spMkLst>
        </pc:spChg>
        <pc:spChg chg="mod">
          <ac:chgData name="Md. Masudur Rahman" userId="7b31cda9e9d283c8" providerId="LiveId" clId="{43184651-B0DC-4D55-8232-7877960F6C43}" dt="2025-01-15T21:00:56.441" v="311"/>
          <ac:spMkLst>
            <pc:docMk/>
            <pc:sldMk cId="4232281120" sldId="734"/>
            <ac:spMk id="4" creationId="{70D22576-9EA5-A727-E70A-885CA438F332}"/>
          </ac:spMkLst>
        </pc:spChg>
      </pc:sldChg>
      <pc:sldChg chg="modSp">
        <pc:chgData name="Md. Masudur Rahman" userId="7b31cda9e9d283c8" providerId="LiveId" clId="{43184651-B0DC-4D55-8232-7877960F6C43}" dt="2025-01-15T21:00:56.441" v="311"/>
        <pc:sldMkLst>
          <pc:docMk/>
          <pc:sldMk cId="1185830483" sldId="735"/>
        </pc:sldMkLst>
        <pc:spChg chg="mod">
          <ac:chgData name="Md. Masudur Rahman" userId="7b31cda9e9d283c8" providerId="LiveId" clId="{43184651-B0DC-4D55-8232-7877960F6C43}" dt="2025-01-15T21:00:56.441" v="311"/>
          <ac:spMkLst>
            <pc:docMk/>
            <pc:sldMk cId="1185830483" sldId="735"/>
            <ac:spMk id="3" creationId="{D0AE14CF-A05E-4001-9F14-29BDAE60B89E}"/>
          </ac:spMkLst>
        </pc:spChg>
        <pc:spChg chg="mod">
          <ac:chgData name="Md. Masudur Rahman" userId="7b31cda9e9d283c8" providerId="LiveId" clId="{43184651-B0DC-4D55-8232-7877960F6C43}" dt="2025-01-15T21:00:56.441" v="311"/>
          <ac:spMkLst>
            <pc:docMk/>
            <pc:sldMk cId="1185830483" sldId="735"/>
            <ac:spMk id="4" creationId="{B16305F0-032F-79BE-FC99-812896413C16}"/>
          </ac:spMkLst>
        </pc:spChg>
      </pc:sldChg>
      <pc:sldChg chg="modSp">
        <pc:chgData name="Md. Masudur Rahman" userId="7b31cda9e9d283c8" providerId="LiveId" clId="{43184651-B0DC-4D55-8232-7877960F6C43}" dt="2025-01-15T21:00:56.441" v="311"/>
        <pc:sldMkLst>
          <pc:docMk/>
          <pc:sldMk cId="2282059967" sldId="736"/>
        </pc:sldMkLst>
        <pc:spChg chg="mod">
          <ac:chgData name="Md. Masudur Rahman" userId="7b31cda9e9d283c8" providerId="LiveId" clId="{43184651-B0DC-4D55-8232-7877960F6C43}" dt="2025-01-15T21:00:56.441" v="311"/>
          <ac:spMkLst>
            <pc:docMk/>
            <pc:sldMk cId="2282059967" sldId="736"/>
            <ac:spMk id="3" creationId="{CA4DD63A-E1A9-1D37-29C5-686049F525E7}"/>
          </ac:spMkLst>
        </pc:spChg>
        <pc:spChg chg="mod">
          <ac:chgData name="Md. Masudur Rahman" userId="7b31cda9e9d283c8" providerId="LiveId" clId="{43184651-B0DC-4D55-8232-7877960F6C43}" dt="2025-01-15T21:00:56.441" v="311"/>
          <ac:spMkLst>
            <pc:docMk/>
            <pc:sldMk cId="2282059967" sldId="736"/>
            <ac:spMk id="4" creationId="{56CB083D-D52D-1655-68A8-106FE189B1D9}"/>
          </ac:spMkLst>
        </pc:spChg>
      </pc:sldChg>
      <pc:sldChg chg="modSp">
        <pc:chgData name="Md. Masudur Rahman" userId="7b31cda9e9d283c8" providerId="LiveId" clId="{43184651-B0DC-4D55-8232-7877960F6C43}" dt="2025-01-15T21:00:56.441" v="311"/>
        <pc:sldMkLst>
          <pc:docMk/>
          <pc:sldMk cId="3092434413" sldId="737"/>
        </pc:sldMkLst>
        <pc:spChg chg="mod">
          <ac:chgData name="Md. Masudur Rahman" userId="7b31cda9e9d283c8" providerId="LiveId" clId="{43184651-B0DC-4D55-8232-7877960F6C43}" dt="2025-01-15T21:00:56.441" v="311"/>
          <ac:spMkLst>
            <pc:docMk/>
            <pc:sldMk cId="3092434413" sldId="737"/>
            <ac:spMk id="3" creationId="{AAE2FCE7-328A-8482-ADEB-4959774BCE90}"/>
          </ac:spMkLst>
        </pc:spChg>
        <pc:spChg chg="mod">
          <ac:chgData name="Md. Masudur Rahman" userId="7b31cda9e9d283c8" providerId="LiveId" clId="{43184651-B0DC-4D55-8232-7877960F6C43}" dt="2025-01-15T21:00:56.441" v="311"/>
          <ac:spMkLst>
            <pc:docMk/>
            <pc:sldMk cId="3092434413" sldId="737"/>
            <ac:spMk id="4" creationId="{D20A3640-3F1F-AC54-D5FD-53274A39F3EE}"/>
          </ac:spMkLst>
        </pc:spChg>
      </pc:sldChg>
      <pc:sldChg chg="modSp">
        <pc:chgData name="Md. Masudur Rahman" userId="7b31cda9e9d283c8" providerId="LiveId" clId="{43184651-B0DC-4D55-8232-7877960F6C43}" dt="2025-01-15T21:00:56.441" v="311"/>
        <pc:sldMkLst>
          <pc:docMk/>
          <pc:sldMk cId="3029932057" sldId="738"/>
        </pc:sldMkLst>
        <pc:spChg chg="mod">
          <ac:chgData name="Md. Masudur Rahman" userId="7b31cda9e9d283c8" providerId="LiveId" clId="{43184651-B0DC-4D55-8232-7877960F6C43}" dt="2025-01-15T21:00:56.441" v="311"/>
          <ac:spMkLst>
            <pc:docMk/>
            <pc:sldMk cId="3029932057" sldId="738"/>
            <ac:spMk id="3" creationId="{8671A438-B970-8509-5503-5BAAF9327E29}"/>
          </ac:spMkLst>
        </pc:spChg>
        <pc:spChg chg="mod">
          <ac:chgData name="Md. Masudur Rahman" userId="7b31cda9e9d283c8" providerId="LiveId" clId="{43184651-B0DC-4D55-8232-7877960F6C43}" dt="2025-01-15T21:00:56.441" v="311"/>
          <ac:spMkLst>
            <pc:docMk/>
            <pc:sldMk cId="3029932057" sldId="738"/>
            <ac:spMk id="4" creationId="{01C74037-0B0D-B946-CDA8-413D2CC85CD6}"/>
          </ac:spMkLst>
        </pc:spChg>
      </pc:sldChg>
      <pc:sldChg chg="modSp">
        <pc:chgData name="Md. Masudur Rahman" userId="7b31cda9e9d283c8" providerId="LiveId" clId="{43184651-B0DC-4D55-8232-7877960F6C43}" dt="2025-01-15T21:00:56.441" v="311"/>
        <pc:sldMkLst>
          <pc:docMk/>
          <pc:sldMk cId="1929146697" sldId="739"/>
        </pc:sldMkLst>
        <pc:spChg chg="mod">
          <ac:chgData name="Md. Masudur Rahman" userId="7b31cda9e9d283c8" providerId="LiveId" clId="{43184651-B0DC-4D55-8232-7877960F6C43}" dt="2025-01-15T21:00:56.441" v="311"/>
          <ac:spMkLst>
            <pc:docMk/>
            <pc:sldMk cId="1929146697" sldId="739"/>
            <ac:spMk id="3" creationId="{DDBEC84C-4726-308B-E23C-C6FA7217298C}"/>
          </ac:spMkLst>
        </pc:spChg>
        <pc:spChg chg="mod">
          <ac:chgData name="Md. Masudur Rahman" userId="7b31cda9e9d283c8" providerId="LiveId" clId="{43184651-B0DC-4D55-8232-7877960F6C43}" dt="2025-01-15T21:00:56.441" v="311"/>
          <ac:spMkLst>
            <pc:docMk/>
            <pc:sldMk cId="1929146697" sldId="739"/>
            <ac:spMk id="4" creationId="{0A9C97F2-F19C-A6AF-F442-6703B5A77699}"/>
          </ac:spMkLst>
        </pc:spChg>
      </pc:sldChg>
      <pc:sldChg chg="modSp">
        <pc:chgData name="Md. Masudur Rahman" userId="7b31cda9e9d283c8" providerId="LiveId" clId="{43184651-B0DC-4D55-8232-7877960F6C43}" dt="2025-01-15T21:00:56.441" v="311"/>
        <pc:sldMkLst>
          <pc:docMk/>
          <pc:sldMk cId="4049145197" sldId="740"/>
        </pc:sldMkLst>
        <pc:spChg chg="mod">
          <ac:chgData name="Md. Masudur Rahman" userId="7b31cda9e9d283c8" providerId="LiveId" clId="{43184651-B0DC-4D55-8232-7877960F6C43}" dt="2025-01-15T21:00:56.441" v="311"/>
          <ac:spMkLst>
            <pc:docMk/>
            <pc:sldMk cId="4049145197" sldId="740"/>
            <ac:spMk id="3" creationId="{431F0A97-8B94-F696-5FC0-000F595C2E8F}"/>
          </ac:spMkLst>
        </pc:spChg>
        <pc:spChg chg="mod">
          <ac:chgData name="Md. Masudur Rahman" userId="7b31cda9e9d283c8" providerId="LiveId" clId="{43184651-B0DC-4D55-8232-7877960F6C43}" dt="2025-01-15T21:00:56.441" v="311"/>
          <ac:spMkLst>
            <pc:docMk/>
            <pc:sldMk cId="4049145197" sldId="740"/>
            <ac:spMk id="4" creationId="{0EF4EC5C-35D6-D39B-353B-BAEE0CB4B7BD}"/>
          </ac:spMkLst>
        </pc:spChg>
      </pc:sldChg>
      <pc:sldChg chg="modSp">
        <pc:chgData name="Md. Masudur Rahman" userId="7b31cda9e9d283c8" providerId="LiveId" clId="{43184651-B0DC-4D55-8232-7877960F6C43}" dt="2025-01-15T21:00:56.441" v="311"/>
        <pc:sldMkLst>
          <pc:docMk/>
          <pc:sldMk cId="3281676742" sldId="741"/>
        </pc:sldMkLst>
        <pc:spChg chg="mod">
          <ac:chgData name="Md. Masudur Rahman" userId="7b31cda9e9d283c8" providerId="LiveId" clId="{43184651-B0DC-4D55-8232-7877960F6C43}" dt="2025-01-15T21:00:56.441" v="311"/>
          <ac:spMkLst>
            <pc:docMk/>
            <pc:sldMk cId="3281676742" sldId="741"/>
            <ac:spMk id="3" creationId="{045D1141-CFBE-1E79-02F8-9F0272EC7DB2}"/>
          </ac:spMkLst>
        </pc:spChg>
        <pc:spChg chg="mod">
          <ac:chgData name="Md. Masudur Rahman" userId="7b31cda9e9d283c8" providerId="LiveId" clId="{43184651-B0DC-4D55-8232-7877960F6C43}" dt="2025-01-15T21:00:56.441" v="311"/>
          <ac:spMkLst>
            <pc:docMk/>
            <pc:sldMk cId="3281676742" sldId="741"/>
            <ac:spMk id="4" creationId="{6E50ED40-F253-4045-FF9E-FEE4214DF687}"/>
          </ac:spMkLst>
        </pc:spChg>
      </pc:sldChg>
      <pc:sldChg chg="modSp">
        <pc:chgData name="Md. Masudur Rahman" userId="7b31cda9e9d283c8" providerId="LiveId" clId="{43184651-B0DC-4D55-8232-7877960F6C43}" dt="2025-01-15T21:00:56.441" v="311"/>
        <pc:sldMkLst>
          <pc:docMk/>
          <pc:sldMk cId="1542813372" sldId="742"/>
        </pc:sldMkLst>
        <pc:spChg chg="mod">
          <ac:chgData name="Md. Masudur Rahman" userId="7b31cda9e9d283c8" providerId="LiveId" clId="{43184651-B0DC-4D55-8232-7877960F6C43}" dt="2025-01-15T21:00:56.441" v="311"/>
          <ac:spMkLst>
            <pc:docMk/>
            <pc:sldMk cId="1542813372" sldId="742"/>
            <ac:spMk id="3" creationId="{DA826358-3D57-D1C1-BE45-1EFC58EFEF4D}"/>
          </ac:spMkLst>
        </pc:spChg>
        <pc:spChg chg="mod">
          <ac:chgData name="Md. Masudur Rahman" userId="7b31cda9e9d283c8" providerId="LiveId" clId="{43184651-B0DC-4D55-8232-7877960F6C43}" dt="2025-01-15T21:00:56.441" v="311"/>
          <ac:spMkLst>
            <pc:docMk/>
            <pc:sldMk cId="1542813372" sldId="742"/>
            <ac:spMk id="4" creationId="{183E2AF6-EBEA-2A64-93A2-333CEB4D51C6}"/>
          </ac:spMkLst>
        </pc:spChg>
      </pc:sldChg>
      <pc:sldChg chg="modSp mod">
        <pc:chgData name="Md. Masudur Rahman" userId="7b31cda9e9d283c8" providerId="LiveId" clId="{43184651-B0DC-4D55-8232-7877960F6C43}" dt="2025-01-15T21:00:56.441" v="311"/>
        <pc:sldMkLst>
          <pc:docMk/>
          <pc:sldMk cId="0" sldId="804"/>
        </pc:sldMkLst>
        <pc:spChg chg="mod">
          <ac:chgData name="Md. Masudur Rahman" userId="7b31cda9e9d283c8" providerId="LiveId" clId="{43184651-B0DC-4D55-8232-7877960F6C43}" dt="2025-01-15T21:00:56.441" v="311"/>
          <ac:spMkLst>
            <pc:docMk/>
            <pc:sldMk cId="0" sldId="804"/>
            <ac:spMk id="2" creationId="{EFC3ED9D-8826-5074-9760-3AED314C0981}"/>
          </ac:spMkLst>
        </pc:spChg>
        <pc:spChg chg="mod">
          <ac:chgData name="Md. Masudur Rahman" userId="7b31cda9e9d283c8" providerId="LiveId" clId="{43184651-B0DC-4D55-8232-7877960F6C43}" dt="2025-01-15T21:00:56.441" v="311"/>
          <ac:spMkLst>
            <pc:docMk/>
            <pc:sldMk cId="0" sldId="804"/>
            <ac:spMk id="4" creationId="{EBC8EFF3-2D9A-3C02-0063-E2C0635E9BED}"/>
          </ac:spMkLst>
        </pc:spChg>
        <pc:spChg chg="mod">
          <ac:chgData name="Md. Masudur Rahman" userId="7b31cda9e9d283c8" providerId="LiveId" clId="{43184651-B0DC-4D55-8232-7877960F6C43}" dt="2025-01-15T20:39:38.159" v="23" actId="27636"/>
          <ac:spMkLst>
            <pc:docMk/>
            <pc:sldMk cId="0" sldId="804"/>
            <ac:spMk id="5122" creationId="{C6160473-AC9F-B6AF-988F-77C4831DE7C8}"/>
          </ac:spMkLst>
        </pc:spChg>
        <pc:graphicFrameChg chg="mod">
          <ac:chgData name="Md. Masudur Rahman" userId="7b31cda9e9d283c8" providerId="LiveId" clId="{43184651-B0DC-4D55-8232-7877960F6C43}" dt="2025-01-15T20:39:54.895" v="60" actId="1076"/>
          <ac:graphicFrameMkLst>
            <pc:docMk/>
            <pc:sldMk cId="0" sldId="804"/>
            <ac:graphicFrameMk id="3" creationId="{EF503CC5-6383-9B90-B51A-3E7222812635}"/>
          </ac:graphicFrameMkLst>
        </pc:graphicFrameChg>
      </pc:sldChg>
      <pc:sldChg chg="modSp mod">
        <pc:chgData name="Md. Masudur Rahman" userId="7b31cda9e9d283c8" providerId="LiveId" clId="{43184651-B0DC-4D55-8232-7877960F6C43}" dt="2025-01-15T21:00:56.441" v="311"/>
        <pc:sldMkLst>
          <pc:docMk/>
          <pc:sldMk cId="0" sldId="805"/>
        </pc:sldMkLst>
        <pc:spChg chg="mod">
          <ac:chgData name="Md. Masudur Rahman" userId="7b31cda9e9d283c8" providerId="LiveId" clId="{43184651-B0DC-4D55-8232-7877960F6C43}" dt="2025-01-15T21:00:56.441" v="311"/>
          <ac:spMkLst>
            <pc:docMk/>
            <pc:sldMk cId="0" sldId="805"/>
            <ac:spMk id="2" creationId="{F303963E-7EF7-0120-A1BF-1730FAAADA87}"/>
          </ac:spMkLst>
        </pc:spChg>
        <pc:spChg chg="mod">
          <ac:chgData name="Md. Masudur Rahman" userId="7b31cda9e9d283c8" providerId="LiveId" clId="{43184651-B0DC-4D55-8232-7877960F6C43}" dt="2025-01-15T21:00:56.441" v="311"/>
          <ac:spMkLst>
            <pc:docMk/>
            <pc:sldMk cId="0" sldId="805"/>
            <ac:spMk id="4" creationId="{D12C6464-BEE3-45B7-1D88-A259E855FF69}"/>
          </ac:spMkLst>
        </pc:spChg>
        <pc:spChg chg="mod">
          <ac:chgData name="Md. Masudur Rahman" userId="7b31cda9e9d283c8" providerId="LiveId" clId="{43184651-B0DC-4D55-8232-7877960F6C43}" dt="2025-01-15T20:42:39.940" v="145" actId="27636"/>
          <ac:spMkLst>
            <pc:docMk/>
            <pc:sldMk cId="0" sldId="805"/>
            <ac:spMk id="5" creationId="{754F1BEA-97EB-A662-2348-A731460086ED}"/>
          </ac:spMkLst>
        </pc:spChg>
        <pc:spChg chg="mod">
          <ac:chgData name="Md. Masudur Rahman" userId="7b31cda9e9d283c8" providerId="LiveId" clId="{43184651-B0DC-4D55-8232-7877960F6C43}" dt="2025-01-15T20:41:05.348" v="107" actId="27636"/>
          <ac:spMkLst>
            <pc:docMk/>
            <pc:sldMk cId="0" sldId="805"/>
            <ac:spMk id="6146" creationId="{FE4AD66A-EB19-0F87-7F13-E63EAD812BF9}"/>
          </ac:spMkLst>
        </pc:spChg>
      </pc:sldChg>
      <pc:sldChg chg="modSp mod">
        <pc:chgData name="Md. Masudur Rahman" userId="7b31cda9e9d283c8" providerId="LiveId" clId="{43184651-B0DC-4D55-8232-7877960F6C43}" dt="2025-01-15T21:00:56.441" v="311"/>
        <pc:sldMkLst>
          <pc:docMk/>
          <pc:sldMk cId="0" sldId="806"/>
        </pc:sldMkLst>
        <pc:spChg chg="mod">
          <ac:chgData name="Md. Masudur Rahman" userId="7b31cda9e9d283c8" providerId="LiveId" clId="{43184651-B0DC-4D55-8232-7877960F6C43}" dt="2025-01-15T21:00:56.441" v="311"/>
          <ac:spMkLst>
            <pc:docMk/>
            <pc:sldMk cId="0" sldId="806"/>
            <ac:spMk id="2" creationId="{C5536D85-B814-A444-EA7D-4A0E59BA165B}"/>
          </ac:spMkLst>
        </pc:spChg>
        <pc:spChg chg="mod">
          <ac:chgData name="Md. Masudur Rahman" userId="7b31cda9e9d283c8" providerId="LiveId" clId="{43184651-B0DC-4D55-8232-7877960F6C43}" dt="2025-01-15T21:00:56.441" v="311"/>
          <ac:spMkLst>
            <pc:docMk/>
            <pc:sldMk cId="0" sldId="806"/>
            <ac:spMk id="3" creationId="{E7E54CD2-E89E-AAE3-796B-8596EEBF62EB}"/>
          </ac:spMkLst>
        </pc:spChg>
        <pc:spChg chg="mod">
          <ac:chgData name="Md. Masudur Rahman" userId="7b31cda9e9d283c8" providerId="LiveId" clId="{43184651-B0DC-4D55-8232-7877960F6C43}" dt="2025-01-15T20:38:17.336" v="19" actId="1076"/>
          <ac:spMkLst>
            <pc:docMk/>
            <pc:sldMk cId="0" sldId="806"/>
            <ac:spMk id="9" creationId="{67347C9A-7F3F-4428-6D05-3F8BE53C36CC}"/>
          </ac:spMkLst>
        </pc:spChg>
        <pc:spChg chg="mod">
          <ac:chgData name="Md. Masudur Rahman" userId="7b31cda9e9d283c8" providerId="LiveId" clId="{43184651-B0DC-4D55-8232-7877960F6C43}" dt="2025-01-15T21:00:56.441" v="311"/>
          <ac:spMkLst>
            <pc:docMk/>
            <pc:sldMk cId="0" sldId="806"/>
            <ac:spMk id="7170" creationId="{CFF52EFA-234C-83A3-8F67-6DA0EF5005EA}"/>
          </ac:spMkLst>
        </pc:spChg>
        <pc:graphicFrameChg chg="mod">
          <ac:chgData name="Md. Masudur Rahman" userId="7b31cda9e9d283c8" providerId="LiveId" clId="{43184651-B0DC-4D55-8232-7877960F6C43}" dt="2025-01-15T20:38:13.208" v="18" actId="1076"/>
          <ac:graphicFrameMkLst>
            <pc:docMk/>
            <pc:sldMk cId="0" sldId="806"/>
            <ac:graphicFrameMk id="4" creationId="{263066FA-7BF5-36A3-A8AD-D10B53D936F2}"/>
          </ac:graphicFrameMkLst>
        </pc:graphicFrameChg>
      </pc:sldChg>
      <pc:sldChg chg="addSp modSp mod">
        <pc:chgData name="Md. Masudur Rahman" userId="7b31cda9e9d283c8" providerId="LiveId" clId="{43184651-B0DC-4D55-8232-7877960F6C43}" dt="2025-01-15T21:00:56.441" v="311"/>
        <pc:sldMkLst>
          <pc:docMk/>
          <pc:sldMk cId="0" sldId="808"/>
        </pc:sldMkLst>
        <pc:spChg chg="mod">
          <ac:chgData name="Md. Masudur Rahman" userId="7b31cda9e9d283c8" providerId="LiveId" clId="{43184651-B0DC-4D55-8232-7877960F6C43}" dt="2025-01-15T21:00:56.441" v="311"/>
          <ac:spMkLst>
            <pc:docMk/>
            <pc:sldMk cId="0" sldId="808"/>
            <ac:spMk id="3" creationId="{F2C022EB-4178-BA1C-A6EE-3DCB73FEC59D}"/>
          </ac:spMkLst>
        </pc:spChg>
        <pc:spChg chg="mod">
          <ac:chgData name="Md. Masudur Rahman" userId="7b31cda9e9d283c8" providerId="LiveId" clId="{43184651-B0DC-4D55-8232-7877960F6C43}" dt="2025-01-15T21:00:56.441" v="311"/>
          <ac:spMkLst>
            <pc:docMk/>
            <pc:sldMk cId="0" sldId="808"/>
            <ac:spMk id="4" creationId="{7041E8DE-575A-B0D4-CB89-0222847B02C9}"/>
          </ac:spMkLst>
        </pc:spChg>
        <pc:spChg chg="mod">
          <ac:chgData name="Md. Masudur Rahman" userId="7b31cda9e9d283c8" providerId="LiveId" clId="{43184651-B0DC-4D55-8232-7877960F6C43}" dt="2025-01-15T20:41:05.363" v="109" actId="27636"/>
          <ac:spMkLst>
            <pc:docMk/>
            <pc:sldMk cId="0" sldId="808"/>
            <ac:spMk id="8286" creationId="{33CCF40D-DA6E-DD12-7817-4D2A82A1BDA4}"/>
          </ac:spMkLst>
        </pc:spChg>
        <pc:picChg chg="add mod">
          <ac:chgData name="Md. Masudur Rahman" userId="7b31cda9e9d283c8" providerId="LiveId" clId="{43184651-B0DC-4D55-8232-7877960F6C43}" dt="2025-01-15T20:59:16.298" v="296"/>
          <ac:picMkLst>
            <pc:docMk/>
            <pc:sldMk cId="0" sldId="808"/>
            <ac:picMk id="5" creationId="{69D8819C-5C99-B9AB-8D26-A22D4CD57FB2}"/>
          </ac:picMkLst>
        </pc:picChg>
        <pc:picChg chg="add mod">
          <ac:chgData name="Md. Masudur Rahman" userId="7b31cda9e9d283c8" providerId="LiveId" clId="{43184651-B0DC-4D55-8232-7877960F6C43}" dt="2025-01-15T20:59:16.298" v="296"/>
          <ac:picMkLst>
            <pc:docMk/>
            <pc:sldMk cId="0" sldId="808"/>
            <ac:picMk id="6" creationId="{E96A3396-F27A-B10C-71EB-C6C9FC656228}"/>
          </ac:picMkLst>
        </pc:picChg>
      </pc:sldChg>
      <pc:sldChg chg="addSp delSp modSp mod modClrScheme chgLayout">
        <pc:chgData name="Md. Masudur Rahman" userId="7b31cda9e9d283c8" providerId="LiveId" clId="{43184651-B0DC-4D55-8232-7877960F6C43}" dt="2025-01-15T21:01:20.503" v="312" actId="700"/>
        <pc:sldMkLst>
          <pc:docMk/>
          <pc:sldMk cId="1293964161" sldId="809"/>
        </pc:sldMkLst>
        <pc:spChg chg="mod ord">
          <ac:chgData name="Md. Masudur Rahman" userId="7b31cda9e9d283c8" providerId="LiveId" clId="{43184651-B0DC-4D55-8232-7877960F6C43}" dt="2025-01-15T21:01:20.503" v="312" actId="700"/>
          <ac:spMkLst>
            <pc:docMk/>
            <pc:sldMk cId="1293964161" sldId="809"/>
            <ac:spMk id="2" creationId="{7FB0FC14-AAE0-ABCB-927A-A3D47967E57D}"/>
          </ac:spMkLst>
        </pc:spChg>
        <pc:spChg chg="add del mod ord">
          <ac:chgData name="Md. Masudur Rahman" userId="7b31cda9e9d283c8" providerId="LiveId" clId="{43184651-B0DC-4D55-8232-7877960F6C43}" dt="2025-01-15T21:01:20.503" v="312" actId="700"/>
          <ac:spMkLst>
            <pc:docMk/>
            <pc:sldMk cId="1293964161" sldId="809"/>
            <ac:spMk id="3" creationId="{FFB961D3-BE81-08D3-59C3-8FE2A7147385}"/>
          </ac:spMkLst>
        </pc:spChg>
        <pc:spChg chg="mod ord">
          <ac:chgData name="Md. Masudur Rahman" userId="7b31cda9e9d283c8" providerId="LiveId" clId="{43184651-B0DC-4D55-8232-7877960F6C43}" dt="2025-01-15T21:01:20.503" v="312" actId="700"/>
          <ac:spMkLst>
            <pc:docMk/>
            <pc:sldMk cId="1293964161" sldId="809"/>
            <ac:spMk id="4" creationId="{34799AD8-1C3F-268B-1CCB-934899D96414}"/>
          </ac:spMkLst>
        </pc:spChg>
        <pc:spChg chg="mod ord">
          <ac:chgData name="Md. Masudur Rahman" userId="7b31cda9e9d283c8" providerId="LiveId" clId="{43184651-B0DC-4D55-8232-7877960F6C43}" dt="2025-01-15T21:01:20.503" v="312" actId="700"/>
          <ac:spMkLst>
            <pc:docMk/>
            <pc:sldMk cId="1293964161" sldId="809"/>
            <ac:spMk id="5" creationId="{16EB8146-71CF-B904-C9A3-64AC48257E2F}"/>
          </ac:spMkLst>
        </pc:spChg>
        <pc:spChg chg="add mod ord">
          <ac:chgData name="Md. Masudur Rahman" userId="7b31cda9e9d283c8" providerId="LiveId" clId="{43184651-B0DC-4D55-8232-7877960F6C43}" dt="2025-01-15T21:01:20.503" v="312" actId="700"/>
          <ac:spMkLst>
            <pc:docMk/>
            <pc:sldMk cId="1293964161" sldId="809"/>
            <ac:spMk id="8" creationId="{7B2DEB06-4B58-F475-92EC-7D3534B3D039}"/>
          </ac:spMkLst>
        </pc:spChg>
        <pc:picChg chg="add mod">
          <ac:chgData name="Md. Masudur Rahman" userId="7b31cda9e9d283c8" providerId="LiveId" clId="{43184651-B0DC-4D55-8232-7877960F6C43}" dt="2025-01-15T20:59:21.882" v="297"/>
          <ac:picMkLst>
            <pc:docMk/>
            <pc:sldMk cId="1293964161" sldId="809"/>
            <ac:picMk id="6" creationId="{9BC356FD-CE57-9125-D0F8-8A63EC18E6B7}"/>
          </ac:picMkLst>
        </pc:picChg>
        <pc:picChg chg="add mod">
          <ac:chgData name="Md. Masudur Rahman" userId="7b31cda9e9d283c8" providerId="LiveId" clId="{43184651-B0DC-4D55-8232-7877960F6C43}" dt="2025-01-15T20:59:21.882" v="297"/>
          <ac:picMkLst>
            <pc:docMk/>
            <pc:sldMk cId="1293964161" sldId="809"/>
            <ac:picMk id="7" creationId="{DA990CF1-ABDE-852A-5F40-AFD8E62C37CB}"/>
          </ac:picMkLst>
        </pc:picChg>
      </pc:sldChg>
      <pc:sldChg chg="addSp modSp mod modClrScheme chgLayout">
        <pc:chgData name="Md. Masudur Rahman" userId="7b31cda9e9d283c8" providerId="LiveId" clId="{43184651-B0DC-4D55-8232-7877960F6C43}" dt="2025-01-15T21:02:08.734" v="315" actId="700"/>
        <pc:sldMkLst>
          <pc:docMk/>
          <pc:sldMk cId="2484226709" sldId="810"/>
        </pc:sldMkLst>
        <pc:spChg chg="mod ord">
          <ac:chgData name="Md. Masudur Rahman" userId="7b31cda9e9d283c8" providerId="LiveId" clId="{43184651-B0DC-4D55-8232-7877960F6C43}" dt="2025-01-15T21:02:08.734" v="315" actId="700"/>
          <ac:spMkLst>
            <pc:docMk/>
            <pc:sldMk cId="2484226709" sldId="810"/>
            <ac:spMk id="2" creationId="{88C77EF5-E2AD-2D2B-4941-54876502CF9C}"/>
          </ac:spMkLst>
        </pc:spChg>
        <pc:spChg chg="mod ord">
          <ac:chgData name="Md. Masudur Rahman" userId="7b31cda9e9d283c8" providerId="LiveId" clId="{43184651-B0DC-4D55-8232-7877960F6C43}" dt="2025-01-15T21:02:08.734" v="315" actId="700"/>
          <ac:spMkLst>
            <pc:docMk/>
            <pc:sldMk cId="2484226709" sldId="810"/>
            <ac:spMk id="3" creationId="{B3A99CDD-C416-2E36-6441-CBC7EF8B3ED1}"/>
          </ac:spMkLst>
        </pc:spChg>
        <pc:spChg chg="mod ord">
          <ac:chgData name="Md. Masudur Rahman" userId="7b31cda9e9d283c8" providerId="LiveId" clId="{43184651-B0DC-4D55-8232-7877960F6C43}" dt="2025-01-15T21:02:08.734" v="315" actId="700"/>
          <ac:spMkLst>
            <pc:docMk/>
            <pc:sldMk cId="2484226709" sldId="810"/>
            <ac:spMk id="4" creationId="{CB1EF586-AEB5-8162-6DEA-73A6DC00CD53}"/>
          </ac:spMkLst>
        </pc:spChg>
        <pc:spChg chg="add mod ord">
          <ac:chgData name="Md. Masudur Rahman" userId="7b31cda9e9d283c8" providerId="LiveId" clId="{43184651-B0DC-4D55-8232-7877960F6C43}" dt="2025-01-15T21:02:08.734" v="315" actId="700"/>
          <ac:spMkLst>
            <pc:docMk/>
            <pc:sldMk cId="2484226709" sldId="810"/>
            <ac:spMk id="7" creationId="{2C83DABB-5454-3055-2343-E5E350FF27C5}"/>
          </ac:spMkLst>
        </pc:spChg>
        <pc:picChg chg="add mod">
          <ac:chgData name="Md. Masudur Rahman" userId="7b31cda9e9d283c8" providerId="LiveId" clId="{43184651-B0DC-4D55-8232-7877960F6C43}" dt="2025-01-15T21:00:26.823" v="303"/>
          <ac:picMkLst>
            <pc:docMk/>
            <pc:sldMk cId="2484226709" sldId="810"/>
            <ac:picMk id="5" creationId="{D86056D3-A71C-7819-D000-277AB81A8581}"/>
          </ac:picMkLst>
        </pc:picChg>
        <pc:picChg chg="add mod">
          <ac:chgData name="Md. Masudur Rahman" userId="7b31cda9e9d283c8" providerId="LiveId" clId="{43184651-B0DC-4D55-8232-7877960F6C43}" dt="2025-01-15T21:00:26.823" v="303"/>
          <ac:picMkLst>
            <pc:docMk/>
            <pc:sldMk cId="2484226709" sldId="810"/>
            <ac:picMk id="6" creationId="{EACB857D-3DA8-CCC3-7527-AE46F711F5AA}"/>
          </ac:picMkLst>
        </pc:picChg>
      </pc:sldChg>
      <pc:sldChg chg="addSp modSp mod modClrScheme chgLayout">
        <pc:chgData name="Md. Masudur Rahman" userId="7b31cda9e9d283c8" providerId="LiveId" clId="{43184651-B0DC-4D55-8232-7877960F6C43}" dt="2025-01-15T21:04:10.222" v="343"/>
        <pc:sldMkLst>
          <pc:docMk/>
          <pc:sldMk cId="407464219" sldId="811"/>
        </pc:sldMkLst>
        <pc:spChg chg="mod ord">
          <ac:chgData name="Md. Masudur Rahman" userId="7b31cda9e9d283c8" providerId="LiveId" clId="{43184651-B0DC-4D55-8232-7877960F6C43}" dt="2025-01-15T21:02:53.363" v="328" actId="27636"/>
          <ac:spMkLst>
            <pc:docMk/>
            <pc:sldMk cId="407464219" sldId="811"/>
            <ac:spMk id="2" creationId="{DC00211D-1E56-0160-E088-98D8097C05D7}"/>
          </ac:spMkLst>
        </pc:spChg>
        <pc:spChg chg="mod ord">
          <ac:chgData name="Md. Masudur Rahman" userId="7b31cda9e9d283c8" providerId="LiveId" clId="{43184651-B0DC-4D55-8232-7877960F6C43}" dt="2025-01-15T21:02:53.152" v="327" actId="700"/>
          <ac:spMkLst>
            <pc:docMk/>
            <pc:sldMk cId="407464219" sldId="811"/>
            <ac:spMk id="3" creationId="{A3A5D981-2169-639B-667E-0F0B1C7F2307}"/>
          </ac:spMkLst>
        </pc:spChg>
        <pc:spChg chg="mod ord">
          <ac:chgData name="Md. Masudur Rahman" userId="7b31cda9e9d283c8" providerId="LiveId" clId="{43184651-B0DC-4D55-8232-7877960F6C43}" dt="2025-01-15T21:02:53.152" v="327" actId="700"/>
          <ac:spMkLst>
            <pc:docMk/>
            <pc:sldMk cId="407464219" sldId="811"/>
            <ac:spMk id="4" creationId="{42AD03B0-81D9-2FA7-DCC4-F8061AB78237}"/>
          </ac:spMkLst>
        </pc:spChg>
        <pc:spChg chg="add mod ord">
          <ac:chgData name="Md. Masudur Rahman" userId="7b31cda9e9d283c8" providerId="LiveId" clId="{43184651-B0DC-4D55-8232-7877960F6C43}" dt="2025-01-15T21:02:53.152" v="327" actId="700"/>
          <ac:spMkLst>
            <pc:docMk/>
            <pc:sldMk cId="407464219" sldId="811"/>
            <ac:spMk id="5" creationId="{0C6DC0A0-6C11-C75C-4175-8750F9FFCBCD}"/>
          </ac:spMkLst>
        </pc:spChg>
        <pc:picChg chg="add mod">
          <ac:chgData name="Md. Masudur Rahman" userId="7b31cda9e9d283c8" providerId="LiveId" clId="{43184651-B0DC-4D55-8232-7877960F6C43}" dt="2025-01-15T21:04:10.222" v="343"/>
          <ac:picMkLst>
            <pc:docMk/>
            <pc:sldMk cId="407464219" sldId="811"/>
            <ac:picMk id="6" creationId="{FBBEFD22-7481-F813-4B22-29D6F370C58D}"/>
          </ac:picMkLst>
        </pc:picChg>
        <pc:picChg chg="add mod">
          <ac:chgData name="Md. Masudur Rahman" userId="7b31cda9e9d283c8" providerId="LiveId" clId="{43184651-B0DC-4D55-8232-7877960F6C43}" dt="2025-01-15T21:04:10.222" v="343"/>
          <ac:picMkLst>
            <pc:docMk/>
            <pc:sldMk cId="407464219" sldId="811"/>
            <ac:picMk id="7" creationId="{F335FBFB-5421-7B31-40A6-618A38441A50}"/>
          </ac:picMkLst>
        </pc:picChg>
      </pc:sldChg>
      <pc:sldChg chg="modSp">
        <pc:chgData name="Md. Masudur Rahman" userId="7b31cda9e9d283c8" providerId="LiveId" clId="{43184651-B0DC-4D55-8232-7877960F6C43}" dt="2025-01-15T21:00:56.441" v="311"/>
        <pc:sldMkLst>
          <pc:docMk/>
          <pc:sldMk cId="3689879913" sldId="812"/>
        </pc:sldMkLst>
        <pc:spChg chg="mod">
          <ac:chgData name="Md. Masudur Rahman" userId="7b31cda9e9d283c8" providerId="LiveId" clId="{43184651-B0DC-4D55-8232-7877960F6C43}" dt="2025-01-15T21:00:56.441" v="311"/>
          <ac:spMkLst>
            <pc:docMk/>
            <pc:sldMk cId="3689879913" sldId="812"/>
            <ac:spMk id="3" creationId="{9A0F5466-72E2-9288-ED63-6D3932603914}"/>
          </ac:spMkLst>
        </pc:spChg>
        <pc:spChg chg="mod">
          <ac:chgData name="Md. Masudur Rahman" userId="7b31cda9e9d283c8" providerId="LiveId" clId="{43184651-B0DC-4D55-8232-7877960F6C43}" dt="2025-01-15T21:00:56.441" v="311"/>
          <ac:spMkLst>
            <pc:docMk/>
            <pc:sldMk cId="3689879913" sldId="812"/>
            <ac:spMk id="4" creationId="{91989E3B-C49E-773A-98F6-6937053B0F89}"/>
          </ac:spMkLst>
        </pc:spChg>
      </pc:sldChg>
      <pc:sldChg chg="modSp">
        <pc:chgData name="Md. Masudur Rahman" userId="7b31cda9e9d283c8" providerId="LiveId" clId="{43184651-B0DC-4D55-8232-7877960F6C43}" dt="2025-01-15T21:00:56.441" v="311"/>
        <pc:sldMkLst>
          <pc:docMk/>
          <pc:sldMk cId="1379191613" sldId="813"/>
        </pc:sldMkLst>
        <pc:spChg chg="mod">
          <ac:chgData name="Md. Masudur Rahman" userId="7b31cda9e9d283c8" providerId="LiveId" clId="{43184651-B0DC-4D55-8232-7877960F6C43}" dt="2025-01-15T21:00:56.441" v="311"/>
          <ac:spMkLst>
            <pc:docMk/>
            <pc:sldMk cId="1379191613" sldId="813"/>
            <ac:spMk id="3" creationId="{CCDEBE97-BF3B-11A8-4404-0E11961AB3FB}"/>
          </ac:spMkLst>
        </pc:spChg>
        <pc:spChg chg="mod">
          <ac:chgData name="Md. Masudur Rahman" userId="7b31cda9e9d283c8" providerId="LiveId" clId="{43184651-B0DC-4D55-8232-7877960F6C43}" dt="2025-01-15T21:00:56.441" v="311"/>
          <ac:spMkLst>
            <pc:docMk/>
            <pc:sldMk cId="1379191613" sldId="813"/>
            <ac:spMk id="4" creationId="{8967DAFF-A547-7C63-AA13-AE2C6E21665F}"/>
          </ac:spMkLst>
        </pc:spChg>
      </pc:sldChg>
      <pc:sldChg chg="modSp">
        <pc:chgData name="Md. Masudur Rahman" userId="7b31cda9e9d283c8" providerId="LiveId" clId="{43184651-B0DC-4D55-8232-7877960F6C43}" dt="2025-01-15T21:00:56.441" v="311"/>
        <pc:sldMkLst>
          <pc:docMk/>
          <pc:sldMk cId="90171976" sldId="814"/>
        </pc:sldMkLst>
        <pc:spChg chg="mod">
          <ac:chgData name="Md. Masudur Rahman" userId="7b31cda9e9d283c8" providerId="LiveId" clId="{43184651-B0DC-4D55-8232-7877960F6C43}" dt="2025-01-15T21:00:56.441" v="311"/>
          <ac:spMkLst>
            <pc:docMk/>
            <pc:sldMk cId="90171976" sldId="814"/>
            <ac:spMk id="3" creationId="{C076F0FB-2908-F43F-C014-94891BB461A5}"/>
          </ac:spMkLst>
        </pc:spChg>
        <pc:spChg chg="mod">
          <ac:chgData name="Md. Masudur Rahman" userId="7b31cda9e9d283c8" providerId="LiveId" clId="{43184651-B0DC-4D55-8232-7877960F6C43}" dt="2025-01-15T21:00:56.441" v="311"/>
          <ac:spMkLst>
            <pc:docMk/>
            <pc:sldMk cId="90171976" sldId="814"/>
            <ac:spMk id="4" creationId="{9E0D8F64-6412-82C4-9C99-0D528C789A62}"/>
          </ac:spMkLst>
        </pc:spChg>
      </pc:sldChg>
      <pc:sldChg chg="modSp">
        <pc:chgData name="Md. Masudur Rahman" userId="7b31cda9e9d283c8" providerId="LiveId" clId="{43184651-B0DC-4D55-8232-7877960F6C43}" dt="2025-01-15T21:00:56.441" v="311"/>
        <pc:sldMkLst>
          <pc:docMk/>
          <pc:sldMk cId="4018438258" sldId="815"/>
        </pc:sldMkLst>
        <pc:spChg chg="mod">
          <ac:chgData name="Md. Masudur Rahman" userId="7b31cda9e9d283c8" providerId="LiveId" clId="{43184651-B0DC-4D55-8232-7877960F6C43}" dt="2025-01-15T21:00:56.441" v="311"/>
          <ac:spMkLst>
            <pc:docMk/>
            <pc:sldMk cId="4018438258" sldId="815"/>
            <ac:spMk id="3" creationId="{CA4F1960-9B79-BE0A-3E38-90091891090C}"/>
          </ac:spMkLst>
        </pc:spChg>
        <pc:spChg chg="mod">
          <ac:chgData name="Md. Masudur Rahman" userId="7b31cda9e9d283c8" providerId="LiveId" clId="{43184651-B0DC-4D55-8232-7877960F6C43}" dt="2025-01-15T21:00:56.441" v="311"/>
          <ac:spMkLst>
            <pc:docMk/>
            <pc:sldMk cId="4018438258" sldId="815"/>
            <ac:spMk id="4" creationId="{017A509E-E8F5-D736-2C1A-542C852A4719}"/>
          </ac:spMkLst>
        </pc:spChg>
      </pc:sldChg>
      <pc:sldChg chg="modSp">
        <pc:chgData name="Md. Masudur Rahman" userId="7b31cda9e9d283c8" providerId="LiveId" clId="{43184651-B0DC-4D55-8232-7877960F6C43}" dt="2025-01-15T21:00:56.441" v="311"/>
        <pc:sldMkLst>
          <pc:docMk/>
          <pc:sldMk cId="404671251" sldId="816"/>
        </pc:sldMkLst>
        <pc:spChg chg="mod">
          <ac:chgData name="Md. Masudur Rahman" userId="7b31cda9e9d283c8" providerId="LiveId" clId="{43184651-B0DC-4D55-8232-7877960F6C43}" dt="2025-01-15T21:00:56.441" v="311"/>
          <ac:spMkLst>
            <pc:docMk/>
            <pc:sldMk cId="404671251" sldId="816"/>
            <ac:spMk id="3" creationId="{3146D2C7-CC3D-9DD1-30C8-49855863BBE1}"/>
          </ac:spMkLst>
        </pc:spChg>
        <pc:spChg chg="mod">
          <ac:chgData name="Md. Masudur Rahman" userId="7b31cda9e9d283c8" providerId="LiveId" clId="{43184651-B0DC-4D55-8232-7877960F6C43}" dt="2025-01-15T21:00:56.441" v="311"/>
          <ac:spMkLst>
            <pc:docMk/>
            <pc:sldMk cId="404671251" sldId="816"/>
            <ac:spMk id="4" creationId="{08A6E046-4A6A-7835-B9C5-38B79BB2C1D0}"/>
          </ac:spMkLst>
        </pc:spChg>
      </pc:sldChg>
      <pc:sldChg chg="modSp">
        <pc:chgData name="Md. Masudur Rahman" userId="7b31cda9e9d283c8" providerId="LiveId" clId="{43184651-B0DC-4D55-8232-7877960F6C43}" dt="2025-01-15T21:00:56.441" v="311"/>
        <pc:sldMkLst>
          <pc:docMk/>
          <pc:sldMk cId="1314485591" sldId="817"/>
        </pc:sldMkLst>
        <pc:spChg chg="mod">
          <ac:chgData name="Md. Masudur Rahman" userId="7b31cda9e9d283c8" providerId="LiveId" clId="{43184651-B0DC-4D55-8232-7877960F6C43}" dt="2025-01-15T21:00:56.441" v="311"/>
          <ac:spMkLst>
            <pc:docMk/>
            <pc:sldMk cId="1314485591" sldId="817"/>
            <ac:spMk id="3" creationId="{03868EB6-102E-7DDC-6F7B-F662282AD0CB}"/>
          </ac:spMkLst>
        </pc:spChg>
        <pc:spChg chg="mod">
          <ac:chgData name="Md. Masudur Rahman" userId="7b31cda9e9d283c8" providerId="LiveId" clId="{43184651-B0DC-4D55-8232-7877960F6C43}" dt="2025-01-15T21:00:56.441" v="311"/>
          <ac:spMkLst>
            <pc:docMk/>
            <pc:sldMk cId="1314485591" sldId="817"/>
            <ac:spMk id="4" creationId="{C8E0A599-0EAC-F023-4CD0-4DB37EA3FAD5}"/>
          </ac:spMkLst>
        </pc:spChg>
      </pc:sldChg>
      <pc:sldChg chg="modSp">
        <pc:chgData name="Md. Masudur Rahman" userId="7b31cda9e9d283c8" providerId="LiveId" clId="{43184651-B0DC-4D55-8232-7877960F6C43}" dt="2025-01-15T21:00:56.441" v="311"/>
        <pc:sldMkLst>
          <pc:docMk/>
          <pc:sldMk cId="4066341781" sldId="818"/>
        </pc:sldMkLst>
        <pc:spChg chg="mod">
          <ac:chgData name="Md. Masudur Rahman" userId="7b31cda9e9d283c8" providerId="LiveId" clId="{43184651-B0DC-4D55-8232-7877960F6C43}" dt="2025-01-15T21:00:56.441" v="311"/>
          <ac:spMkLst>
            <pc:docMk/>
            <pc:sldMk cId="4066341781" sldId="818"/>
            <ac:spMk id="3" creationId="{31524BD1-D31F-8EC8-7D1F-91356718DFA0}"/>
          </ac:spMkLst>
        </pc:spChg>
        <pc:spChg chg="mod">
          <ac:chgData name="Md. Masudur Rahman" userId="7b31cda9e9d283c8" providerId="LiveId" clId="{43184651-B0DC-4D55-8232-7877960F6C43}" dt="2025-01-15T21:00:56.441" v="311"/>
          <ac:spMkLst>
            <pc:docMk/>
            <pc:sldMk cId="4066341781" sldId="818"/>
            <ac:spMk id="4" creationId="{80E92C92-982D-13A9-F4D9-D7D1C0823F1B}"/>
          </ac:spMkLst>
        </pc:spChg>
      </pc:sldChg>
      <pc:sldChg chg="modSp">
        <pc:chgData name="Md. Masudur Rahman" userId="7b31cda9e9d283c8" providerId="LiveId" clId="{43184651-B0DC-4D55-8232-7877960F6C43}" dt="2025-01-15T21:00:56.441" v="311"/>
        <pc:sldMkLst>
          <pc:docMk/>
          <pc:sldMk cId="3214398630" sldId="819"/>
        </pc:sldMkLst>
        <pc:spChg chg="mod">
          <ac:chgData name="Md. Masudur Rahman" userId="7b31cda9e9d283c8" providerId="LiveId" clId="{43184651-B0DC-4D55-8232-7877960F6C43}" dt="2025-01-15T21:00:56.441" v="311"/>
          <ac:spMkLst>
            <pc:docMk/>
            <pc:sldMk cId="3214398630" sldId="819"/>
            <ac:spMk id="3" creationId="{A3D58BFB-E621-A0DB-EB44-CB8B6B6B2002}"/>
          </ac:spMkLst>
        </pc:spChg>
        <pc:spChg chg="mod">
          <ac:chgData name="Md. Masudur Rahman" userId="7b31cda9e9d283c8" providerId="LiveId" clId="{43184651-B0DC-4D55-8232-7877960F6C43}" dt="2025-01-15T21:00:56.441" v="311"/>
          <ac:spMkLst>
            <pc:docMk/>
            <pc:sldMk cId="3214398630" sldId="819"/>
            <ac:spMk id="4" creationId="{1706FA45-654B-838D-9D2F-AA494CB8D84A}"/>
          </ac:spMkLst>
        </pc:spChg>
      </pc:sldChg>
      <pc:sldChg chg="modSp">
        <pc:chgData name="Md. Masudur Rahman" userId="7b31cda9e9d283c8" providerId="LiveId" clId="{43184651-B0DC-4D55-8232-7877960F6C43}" dt="2025-01-15T21:00:56.441" v="311"/>
        <pc:sldMkLst>
          <pc:docMk/>
          <pc:sldMk cId="1105855855" sldId="820"/>
        </pc:sldMkLst>
        <pc:spChg chg="mod">
          <ac:chgData name="Md. Masudur Rahman" userId="7b31cda9e9d283c8" providerId="LiveId" clId="{43184651-B0DC-4D55-8232-7877960F6C43}" dt="2025-01-15T21:00:56.441" v="311"/>
          <ac:spMkLst>
            <pc:docMk/>
            <pc:sldMk cId="1105855855" sldId="820"/>
            <ac:spMk id="3" creationId="{0B963691-3599-70F7-DFBA-ECFF61FCD350}"/>
          </ac:spMkLst>
        </pc:spChg>
        <pc:spChg chg="mod">
          <ac:chgData name="Md. Masudur Rahman" userId="7b31cda9e9d283c8" providerId="LiveId" clId="{43184651-B0DC-4D55-8232-7877960F6C43}" dt="2025-01-15T21:00:56.441" v="311"/>
          <ac:spMkLst>
            <pc:docMk/>
            <pc:sldMk cId="1105855855" sldId="820"/>
            <ac:spMk id="4" creationId="{66499D0E-7E8C-3AE6-6CDB-D31A1C777987}"/>
          </ac:spMkLst>
        </pc:spChg>
      </pc:sldChg>
      <pc:sldChg chg="modSp">
        <pc:chgData name="Md. Masudur Rahman" userId="7b31cda9e9d283c8" providerId="LiveId" clId="{43184651-B0DC-4D55-8232-7877960F6C43}" dt="2025-01-15T21:00:56.441" v="311"/>
        <pc:sldMkLst>
          <pc:docMk/>
          <pc:sldMk cId="2330163243" sldId="821"/>
        </pc:sldMkLst>
        <pc:spChg chg="mod">
          <ac:chgData name="Md. Masudur Rahman" userId="7b31cda9e9d283c8" providerId="LiveId" clId="{43184651-B0DC-4D55-8232-7877960F6C43}" dt="2025-01-15T21:00:56.441" v="311"/>
          <ac:spMkLst>
            <pc:docMk/>
            <pc:sldMk cId="2330163243" sldId="821"/>
            <ac:spMk id="3" creationId="{D15D1018-FCAB-759B-3893-C78944D9240B}"/>
          </ac:spMkLst>
        </pc:spChg>
        <pc:spChg chg="mod">
          <ac:chgData name="Md. Masudur Rahman" userId="7b31cda9e9d283c8" providerId="LiveId" clId="{43184651-B0DC-4D55-8232-7877960F6C43}" dt="2025-01-15T21:00:56.441" v="311"/>
          <ac:spMkLst>
            <pc:docMk/>
            <pc:sldMk cId="2330163243" sldId="821"/>
            <ac:spMk id="4" creationId="{EF8EB0B3-F102-52AA-B03F-97DC5573AFAA}"/>
          </ac:spMkLst>
        </pc:spChg>
      </pc:sldChg>
      <pc:sldChg chg="modSp">
        <pc:chgData name="Md. Masudur Rahman" userId="7b31cda9e9d283c8" providerId="LiveId" clId="{43184651-B0DC-4D55-8232-7877960F6C43}" dt="2025-01-15T21:00:56.441" v="311"/>
        <pc:sldMkLst>
          <pc:docMk/>
          <pc:sldMk cId="35861120" sldId="822"/>
        </pc:sldMkLst>
        <pc:spChg chg="mod">
          <ac:chgData name="Md. Masudur Rahman" userId="7b31cda9e9d283c8" providerId="LiveId" clId="{43184651-B0DC-4D55-8232-7877960F6C43}" dt="2025-01-15T21:00:56.441" v="311"/>
          <ac:spMkLst>
            <pc:docMk/>
            <pc:sldMk cId="35861120" sldId="822"/>
            <ac:spMk id="3" creationId="{55CD230A-850A-5AE9-7455-E2F7B20ED2A8}"/>
          </ac:spMkLst>
        </pc:spChg>
        <pc:spChg chg="mod">
          <ac:chgData name="Md. Masudur Rahman" userId="7b31cda9e9d283c8" providerId="LiveId" clId="{43184651-B0DC-4D55-8232-7877960F6C43}" dt="2025-01-15T21:00:56.441" v="311"/>
          <ac:spMkLst>
            <pc:docMk/>
            <pc:sldMk cId="35861120" sldId="822"/>
            <ac:spMk id="4" creationId="{C1A6F8CC-27C5-6A90-9A5A-27F85B1C59C7}"/>
          </ac:spMkLst>
        </pc:spChg>
      </pc:sldChg>
      <pc:sldChg chg="modSp">
        <pc:chgData name="Md. Masudur Rahman" userId="7b31cda9e9d283c8" providerId="LiveId" clId="{43184651-B0DC-4D55-8232-7877960F6C43}" dt="2025-01-15T21:00:56.441" v="311"/>
        <pc:sldMkLst>
          <pc:docMk/>
          <pc:sldMk cId="3686084462" sldId="823"/>
        </pc:sldMkLst>
        <pc:spChg chg="mod">
          <ac:chgData name="Md. Masudur Rahman" userId="7b31cda9e9d283c8" providerId="LiveId" clId="{43184651-B0DC-4D55-8232-7877960F6C43}" dt="2025-01-15T21:00:56.441" v="311"/>
          <ac:spMkLst>
            <pc:docMk/>
            <pc:sldMk cId="3686084462" sldId="823"/>
            <ac:spMk id="3" creationId="{553C74AC-5626-F553-6662-ACA29348F802}"/>
          </ac:spMkLst>
        </pc:spChg>
        <pc:spChg chg="mod">
          <ac:chgData name="Md. Masudur Rahman" userId="7b31cda9e9d283c8" providerId="LiveId" clId="{43184651-B0DC-4D55-8232-7877960F6C43}" dt="2025-01-15T21:00:56.441" v="311"/>
          <ac:spMkLst>
            <pc:docMk/>
            <pc:sldMk cId="3686084462" sldId="823"/>
            <ac:spMk id="4" creationId="{18AE5F53-F09A-58E8-DA58-0772CC1159AC}"/>
          </ac:spMkLst>
        </pc:spChg>
      </pc:sldChg>
      <pc:sldChg chg="modSp">
        <pc:chgData name="Md. Masudur Rahman" userId="7b31cda9e9d283c8" providerId="LiveId" clId="{43184651-B0DC-4D55-8232-7877960F6C43}" dt="2025-01-15T21:00:56.441" v="311"/>
        <pc:sldMkLst>
          <pc:docMk/>
          <pc:sldMk cId="2340434536" sldId="824"/>
        </pc:sldMkLst>
        <pc:spChg chg="mod">
          <ac:chgData name="Md. Masudur Rahman" userId="7b31cda9e9d283c8" providerId="LiveId" clId="{43184651-B0DC-4D55-8232-7877960F6C43}" dt="2025-01-15T21:00:56.441" v="311"/>
          <ac:spMkLst>
            <pc:docMk/>
            <pc:sldMk cId="2340434536" sldId="824"/>
            <ac:spMk id="3" creationId="{9557C848-F572-22DC-B7EB-2AA4BF7090E1}"/>
          </ac:spMkLst>
        </pc:spChg>
        <pc:spChg chg="mod">
          <ac:chgData name="Md. Masudur Rahman" userId="7b31cda9e9d283c8" providerId="LiveId" clId="{43184651-B0DC-4D55-8232-7877960F6C43}" dt="2025-01-15T21:00:56.441" v="311"/>
          <ac:spMkLst>
            <pc:docMk/>
            <pc:sldMk cId="2340434536" sldId="824"/>
            <ac:spMk id="4" creationId="{0AB66ACA-C1F8-CE40-2BB4-DB36E3059BD0}"/>
          </ac:spMkLst>
        </pc:spChg>
      </pc:sldChg>
      <pc:sldChg chg="modSp">
        <pc:chgData name="Md. Masudur Rahman" userId="7b31cda9e9d283c8" providerId="LiveId" clId="{43184651-B0DC-4D55-8232-7877960F6C43}" dt="2025-01-15T21:00:56.441" v="311"/>
        <pc:sldMkLst>
          <pc:docMk/>
          <pc:sldMk cId="1271463581" sldId="825"/>
        </pc:sldMkLst>
        <pc:spChg chg="mod">
          <ac:chgData name="Md. Masudur Rahman" userId="7b31cda9e9d283c8" providerId="LiveId" clId="{43184651-B0DC-4D55-8232-7877960F6C43}" dt="2025-01-15T21:00:56.441" v="311"/>
          <ac:spMkLst>
            <pc:docMk/>
            <pc:sldMk cId="1271463581" sldId="825"/>
            <ac:spMk id="2" creationId="{58EF326B-9932-713F-5AE6-9A3EBAD09A0B}"/>
          </ac:spMkLst>
        </pc:spChg>
        <pc:spChg chg="mod">
          <ac:chgData name="Md. Masudur Rahman" userId="7b31cda9e9d283c8" providerId="LiveId" clId="{43184651-B0DC-4D55-8232-7877960F6C43}" dt="2025-01-15T21:00:56.441" v="311"/>
          <ac:spMkLst>
            <pc:docMk/>
            <pc:sldMk cId="1271463581" sldId="825"/>
            <ac:spMk id="3" creationId="{02807F9B-C0FE-B79C-FC20-8812B498BB08}"/>
          </ac:spMkLst>
        </pc:spChg>
        <pc:spChg chg="mod">
          <ac:chgData name="Md. Masudur Rahman" userId="7b31cda9e9d283c8" providerId="LiveId" clId="{43184651-B0DC-4D55-8232-7877960F6C43}" dt="2025-01-15T21:00:56.441" v="311"/>
          <ac:spMkLst>
            <pc:docMk/>
            <pc:sldMk cId="1271463581" sldId="825"/>
            <ac:spMk id="4" creationId="{C24F3FDC-4CB1-BA82-B40A-045010B7075D}"/>
          </ac:spMkLst>
        </pc:spChg>
        <pc:spChg chg="mod">
          <ac:chgData name="Md. Masudur Rahman" userId="7b31cda9e9d283c8" providerId="LiveId" clId="{43184651-B0DC-4D55-8232-7877960F6C43}" dt="2025-01-15T21:00:56.441" v="311"/>
          <ac:spMkLst>
            <pc:docMk/>
            <pc:sldMk cId="1271463581" sldId="825"/>
            <ac:spMk id="5" creationId="{4D2410A9-1810-9EC1-15E4-F7DC6D50CDDC}"/>
          </ac:spMkLst>
        </pc:spChg>
      </pc:sldChg>
      <pc:sldMasterChg chg="delSldLayout">
        <pc:chgData name="Md. Masudur Rahman" userId="7b31cda9e9d283c8" providerId="LiveId" clId="{43184651-B0DC-4D55-8232-7877960F6C43}" dt="2025-01-15T20:44:43.140" v="193" actId="47"/>
        <pc:sldMasterMkLst>
          <pc:docMk/>
          <pc:sldMasterMk cId="2323994389" sldId="2147483664"/>
        </pc:sldMasterMkLst>
        <pc:sldLayoutChg chg="del">
          <pc:chgData name="Md. Masudur Rahman" userId="7b31cda9e9d283c8" providerId="LiveId" clId="{43184651-B0DC-4D55-8232-7877960F6C43}" dt="2025-01-15T20:44:43.140" v="193" actId="47"/>
          <pc:sldLayoutMkLst>
            <pc:docMk/>
            <pc:sldMasterMk cId="2323994389" sldId="2147483664"/>
            <pc:sldLayoutMk cId="363589089" sldId="2147483665"/>
          </pc:sldLayoutMkLst>
        </pc:sldLayoutChg>
      </pc:sldMasterChg>
      <pc:sldMasterChg chg="addSp modSp mod setBg modSldLayout">
        <pc:chgData name="Md. Masudur Rahman" userId="7b31cda9e9d283c8" providerId="LiveId" clId="{43184651-B0DC-4D55-8232-7877960F6C43}" dt="2025-01-15T21:00:06.416" v="302"/>
        <pc:sldMasterMkLst>
          <pc:docMk/>
          <pc:sldMasterMk cId="1638271157" sldId="2147483759"/>
        </pc:sldMasterMkLst>
        <pc:picChg chg="add mod">
          <ac:chgData name="Md. Masudur Rahman" userId="7b31cda9e9d283c8" providerId="LiveId" clId="{43184651-B0DC-4D55-8232-7877960F6C43}" dt="2025-01-15T20:52:32.154" v="274" actId="1076"/>
          <ac:picMkLst>
            <pc:docMk/>
            <pc:sldMasterMk cId="1638271157" sldId="2147483759"/>
            <ac:picMk id="11" creationId="{5F1836F4-63A4-028D-A577-92D8EF7F0F04}"/>
          </ac:picMkLst>
        </pc:picChg>
        <pc:picChg chg="add mod">
          <ac:chgData name="Md. Masudur Rahman" userId="7b31cda9e9d283c8" providerId="LiveId" clId="{43184651-B0DC-4D55-8232-7877960F6C43}" dt="2025-01-15T20:52:46.695" v="278" actId="1076"/>
          <ac:picMkLst>
            <pc:docMk/>
            <pc:sldMasterMk cId="1638271157" sldId="2147483759"/>
            <ac:picMk id="13" creationId="{DC0A49A9-B5E9-3585-4E21-D5192465AF21}"/>
          </ac:picMkLst>
        </pc:picChg>
        <pc:sldLayoutChg chg="addSp modSp">
          <pc:chgData name="Md. Masudur Rahman" userId="7b31cda9e9d283c8" providerId="LiveId" clId="{43184651-B0DC-4D55-8232-7877960F6C43}" dt="2025-01-15T20:53:00.745" v="279"/>
          <pc:sldLayoutMkLst>
            <pc:docMk/>
            <pc:sldMasterMk cId="1638271157" sldId="2147483759"/>
            <pc:sldLayoutMk cId="459824010" sldId="2147483760"/>
          </pc:sldLayoutMkLst>
          <pc:picChg chg="add mod">
            <ac:chgData name="Md. Masudur Rahman" userId="7b31cda9e9d283c8" providerId="LiveId" clId="{43184651-B0DC-4D55-8232-7877960F6C43}" dt="2025-01-15T20:53:00.745" v="279"/>
            <ac:picMkLst>
              <pc:docMk/>
              <pc:sldMasterMk cId="1638271157" sldId="2147483759"/>
              <pc:sldLayoutMk cId="459824010" sldId="2147483760"/>
              <ac:picMk id="13" creationId="{CBEE9BF2-29F3-0B37-9A60-1CCADD53DFED}"/>
            </ac:picMkLst>
          </pc:picChg>
          <pc:picChg chg="add mod">
            <ac:chgData name="Md. Masudur Rahman" userId="7b31cda9e9d283c8" providerId="LiveId" clId="{43184651-B0DC-4D55-8232-7877960F6C43}" dt="2025-01-15T20:53:00.745" v="279"/>
            <ac:picMkLst>
              <pc:docMk/>
              <pc:sldMasterMk cId="1638271157" sldId="2147483759"/>
              <pc:sldLayoutMk cId="459824010" sldId="2147483760"/>
              <ac:picMk id="14" creationId="{28F9EF27-1986-E131-0ACA-1ECDE717AE02}"/>
            </ac:picMkLst>
          </pc:picChg>
        </pc:sldLayoutChg>
        <pc:sldLayoutChg chg="addSp modSp">
          <pc:chgData name="Md. Masudur Rahman" userId="7b31cda9e9d283c8" providerId="LiveId" clId="{43184651-B0DC-4D55-8232-7877960F6C43}" dt="2025-01-15T20:53:11.826" v="280"/>
          <pc:sldLayoutMkLst>
            <pc:docMk/>
            <pc:sldMasterMk cId="1638271157" sldId="2147483759"/>
            <pc:sldLayoutMk cId="1929210767" sldId="2147483762"/>
          </pc:sldLayoutMkLst>
          <pc:picChg chg="add mod">
            <ac:chgData name="Md. Masudur Rahman" userId="7b31cda9e9d283c8" providerId="LiveId" clId="{43184651-B0DC-4D55-8232-7877960F6C43}" dt="2025-01-15T20:53:11.826" v="280"/>
            <ac:picMkLst>
              <pc:docMk/>
              <pc:sldMasterMk cId="1638271157" sldId="2147483759"/>
              <pc:sldLayoutMk cId="1929210767" sldId="2147483762"/>
              <ac:picMk id="11" creationId="{41E0F38E-0BA6-8705-0E5C-774046995309}"/>
            </ac:picMkLst>
          </pc:picChg>
          <pc:picChg chg="add mod">
            <ac:chgData name="Md. Masudur Rahman" userId="7b31cda9e9d283c8" providerId="LiveId" clId="{43184651-B0DC-4D55-8232-7877960F6C43}" dt="2025-01-15T20:53:11.826" v="280"/>
            <ac:picMkLst>
              <pc:docMk/>
              <pc:sldMasterMk cId="1638271157" sldId="2147483759"/>
              <pc:sldLayoutMk cId="1929210767" sldId="2147483762"/>
              <ac:picMk id="12" creationId="{E266A9FE-BF64-DBD4-DA69-DBEFE6A940DC}"/>
            </ac:picMkLst>
          </pc:picChg>
        </pc:sldLayoutChg>
      </pc:sldMasterChg>
      <pc:sldMasterChg chg="addSp modSp modSldLayout">
        <pc:chgData name="Md. Masudur Rahman" userId="7b31cda9e9d283c8" providerId="LiveId" clId="{43184651-B0DC-4D55-8232-7877960F6C43}" dt="2025-01-15T20:58:39.479" v="295"/>
        <pc:sldMasterMkLst>
          <pc:docMk/>
          <pc:sldMasterMk cId="3420996529" sldId="2147483771"/>
        </pc:sldMasterMkLst>
        <pc:picChg chg="add mod">
          <ac:chgData name="Md. Masudur Rahman" userId="7b31cda9e9d283c8" providerId="LiveId" clId="{43184651-B0DC-4D55-8232-7877960F6C43}" dt="2025-01-15T20:53:31.360" v="281"/>
          <ac:picMkLst>
            <pc:docMk/>
            <pc:sldMasterMk cId="3420996529" sldId="2147483771"/>
            <ac:picMk id="10" creationId="{25D9EE33-57C7-1646-6BD9-C591B451D087}"/>
          </ac:picMkLst>
        </pc:picChg>
        <pc:picChg chg="add mod">
          <ac:chgData name="Md. Masudur Rahman" userId="7b31cda9e9d283c8" providerId="LiveId" clId="{43184651-B0DC-4D55-8232-7877960F6C43}" dt="2025-01-15T20:53:31.360" v="281"/>
          <ac:picMkLst>
            <pc:docMk/>
            <pc:sldMasterMk cId="3420996529" sldId="2147483771"/>
            <ac:picMk id="11" creationId="{34E6172D-B3FE-32D2-6D77-3BCCA947A52A}"/>
          </ac:picMkLst>
        </pc:picChg>
        <pc:sldLayoutChg chg="addSp modSp">
          <pc:chgData name="Md. Masudur Rahman" userId="7b31cda9e9d283c8" providerId="LiveId" clId="{43184651-B0DC-4D55-8232-7877960F6C43}" dt="2025-01-15T20:53:35.809" v="282"/>
          <pc:sldLayoutMkLst>
            <pc:docMk/>
            <pc:sldMasterMk cId="3420996529" sldId="2147483771"/>
            <pc:sldLayoutMk cId="2663345012" sldId="2147483772"/>
          </pc:sldLayoutMkLst>
          <pc:picChg chg="add mod">
            <ac:chgData name="Md. Masudur Rahman" userId="7b31cda9e9d283c8" providerId="LiveId" clId="{43184651-B0DC-4D55-8232-7877960F6C43}" dt="2025-01-15T20:53:35.809" v="282"/>
            <ac:picMkLst>
              <pc:docMk/>
              <pc:sldMasterMk cId="3420996529" sldId="2147483771"/>
              <pc:sldLayoutMk cId="2663345012" sldId="2147483772"/>
              <ac:picMk id="13" creationId="{2C3279FB-35F5-9184-2699-FF6FC03D5EE8}"/>
            </ac:picMkLst>
          </pc:picChg>
          <pc:picChg chg="add mod">
            <ac:chgData name="Md. Masudur Rahman" userId="7b31cda9e9d283c8" providerId="LiveId" clId="{43184651-B0DC-4D55-8232-7877960F6C43}" dt="2025-01-15T20:53:35.809" v="282"/>
            <ac:picMkLst>
              <pc:docMk/>
              <pc:sldMasterMk cId="3420996529" sldId="2147483771"/>
              <pc:sldLayoutMk cId="2663345012" sldId="2147483772"/>
              <ac:picMk id="14" creationId="{9EDDB11C-F350-B07C-7E87-D23660DB0C37}"/>
            </ac:picMkLst>
          </pc:picChg>
        </pc:sldLayoutChg>
        <pc:sldLayoutChg chg="addSp modSp">
          <pc:chgData name="Md. Masudur Rahman" userId="7b31cda9e9d283c8" providerId="LiveId" clId="{43184651-B0DC-4D55-8232-7877960F6C43}" dt="2025-01-15T20:58:39.479" v="295"/>
          <pc:sldLayoutMkLst>
            <pc:docMk/>
            <pc:sldMasterMk cId="3420996529" sldId="2147483771"/>
            <pc:sldLayoutMk cId="2835919271" sldId="2147483774"/>
          </pc:sldLayoutMkLst>
          <pc:picChg chg="add mod">
            <ac:chgData name="Md. Masudur Rahman" userId="7b31cda9e9d283c8" providerId="LiveId" clId="{43184651-B0DC-4D55-8232-7877960F6C43}" dt="2025-01-15T20:58:39.479" v="295"/>
            <ac:picMkLst>
              <pc:docMk/>
              <pc:sldMasterMk cId="3420996529" sldId="2147483771"/>
              <pc:sldLayoutMk cId="2835919271" sldId="2147483774"/>
              <ac:picMk id="11" creationId="{D7B9016B-FC45-99AA-EB65-8F5CD33A026F}"/>
            </ac:picMkLst>
          </pc:picChg>
          <pc:picChg chg="add mod">
            <ac:chgData name="Md. Masudur Rahman" userId="7b31cda9e9d283c8" providerId="LiveId" clId="{43184651-B0DC-4D55-8232-7877960F6C43}" dt="2025-01-15T20:58:39.479" v="295"/>
            <ac:picMkLst>
              <pc:docMk/>
              <pc:sldMasterMk cId="3420996529" sldId="2147483771"/>
              <pc:sldLayoutMk cId="2835919271" sldId="2147483774"/>
              <ac:picMk id="12" creationId="{9A79E06F-31A4-1E90-084A-EC23F8A729A6}"/>
            </ac:picMkLst>
          </pc:picChg>
        </pc:sldLayoutChg>
      </pc:sldMasterChg>
    </pc:docChg>
  </pc:docChgLst>
  <pc:docChgLst>
    <pc:chgData name="Md. Masudur Rahman" userId="7b31cda9e9d283c8" providerId="LiveId" clId="{03911F15-EEFA-4C01-A43B-45A43EABFE42}"/>
    <pc:docChg chg="custSel addSld modSld sldOrd modNotesMaster">
      <pc:chgData name="Md. Masudur Rahman" userId="7b31cda9e9d283c8" providerId="LiveId" clId="{03911F15-EEFA-4C01-A43B-45A43EABFE42}" dt="2025-01-05T03:15:20.380" v="35"/>
      <pc:docMkLst>
        <pc:docMk/>
      </pc:docMkLst>
      <pc:sldChg chg="modNotes">
        <pc:chgData name="Md. Masudur Rahman" userId="7b31cda9e9d283c8" providerId="LiveId" clId="{03911F15-EEFA-4C01-A43B-45A43EABFE42}" dt="2025-01-05T03:15:20.380" v="35"/>
        <pc:sldMkLst>
          <pc:docMk/>
          <pc:sldMk cId="3940404625" sldId="351"/>
        </pc:sldMkLst>
      </pc:sldChg>
      <pc:sldChg chg="addSp modSp add mod ord modClrScheme chgLayout">
        <pc:chgData name="Md. Masudur Rahman" userId="7b31cda9e9d283c8" providerId="LiveId" clId="{03911F15-EEFA-4C01-A43B-45A43EABFE42}" dt="2025-01-05T03:14:20.034" v="34" actId="20577"/>
        <pc:sldMkLst>
          <pc:docMk/>
          <pc:sldMk cId="1271463581" sldId="825"/>
        </pc:sldMkLst>
        <pc:spChg chg="add mod ord">
          <ac:chgData name="Md. Masudur Rahman" userId="7b31cda9e9d283c8" providerId="LiveId" clId="{03911F15-EEFA-4C01-A43B-45A43EABFE42}" dt="2025-01-05T03:14:20.034" v="34" actId="20577"/>
          <ac:spMkLst>
            <pc:docMk/>
            <pc:sldMk cId="1271463581" sldId="825"/>
            <ac:spMk id="2" creationId="{58EF326B-9932-713F-5AE6-9A3EBAD09A0B}"/>
          </ac:spMkLst>
        </pc:spChg>
        <pc:spChg chg="mod ord">
          <ac:chgData name="Md. Masudur Rahman" userId="7b31cda9e9d283c8" providerId="LiveId" clId="{03911F15-EEFA-4C01-A43B-45A43EABFE42}" dt="2025-01-05T03:14:13.903" v="27" actId="20577"/>
          <ac:spMkLst>
            <pc:docMk/>
            <pc:sldMk cId="1271463581" sldId="825"/>
            <ac:spMk id="3" creationId="{02807F9B-C0FE-B79C-FC20-8812B498BB08}"/>
          </ac:spMkLst>
        </pc:spChg>
      </pc:sldChg>
    </pc:docChg>
  </pc:docChgLst>
  <pc:docChgLst>
    <pc:chgData name="Md. Masudur Rahman" userId="7b31cda9e9d283c8" providerId="LiveId" clId="{7421B777-5D72-4BB4-867F-C6F350636E4B}"/>
    <pc:docChg chg="undo custSel addSld delSld modSld sldOrd modMainMaster">
      <pc:chgData name="Md. Masudur Rahman" userId="7b31cda9e9d283c8" providerId="LiveId" clId="{7421B777-5D72-4BB4-867F-C6F350636E4B}" dt="2024-12-17T03:51:29.113" v="340" actId="20577"/>
      <pc:docMkLst>
        <pc:docMk/>
      </pc:docMkLst>
      <pc:sldChg chg="ord">
        <pc:chgData name="Md. Masudur Rahman" userId="7b31cda9e9d283c8" providerId="LiveId" clId="{7421B777-5D72-4BB4-867F-C6F350636E4B}" dt="2024-12-16T16:52:59.978" v="30"/>
        <pc:sldMkLst>
          <pc:docMk/>
          <pc:sldMk cId="3778068470" sldId="657"/>
        </pc:sldMkLst>
      </pc:sldChg>
      <pc:sldChg chg="addSp delSp modSp add del mod">
        <pc:chgData name="Md. Masudur Rahman" userId="7b31cda9e9d283c8" providerId="LiveId" clId="{7421B777-5D72-4BB4-867F-C6F350636E4B}" dt="2024-12-16T16:59:51.003" v="73" actId="1076"/>
        <pc:sldMkLst>
          <pc:docMk/>
          <pc:sldMk cId="0" sldId="804"/>
        </pc:sldMkLst>
        <pc:spChg chg="mod">
          <ac:chgData name="Md. Masudur Rahman" userId="7b31cda9e9d283c8" providerId="LiveId" clId="{7421B777-5D72-4BB4-867F-C6F350636E4B}" dt="2024-12-16T16:59:04.991" v="61" actId="1076"/>
          <ac:spMkLst>
            <pc:docMk/>
            <pc:sldMk cId="0" sldId="804"/>
            <ac:spMk id="5122" creationId="{C6160473-AC9F-B6AF-988F-77C4831DE7C8}"/>
          </ac:spMkLst>
        </pc:spChg>
        <pc:spChg chg="mod">
          <ac:chgData name="Md. Masudur Rahman" userId="7b31cda9e9d283c8" providerId="LiveId" clId="{7421B777-5D72-4BB4-867F-C6F350636E4B}" dt="2024-12-16T16:59:51.003" v="73" actId="1076"/>
          <ac:spMkLst>
            <pc:docMk/>
            <pc:sldMk cId="0" sldId="804"/>
            <ac:spMk id="5165" creationId="{81161905-E53F-2BA4-6645-F487AF7C923E}"/>
          </ac:spMkLst>
        </pc:spChg>
        <pc:graphicFrameChg chg="add mod modGraphic">
          <ac:chgData name="Md. Masudur Rahman" userId="7b31cda9e9d283c8" providerId="LiveId" clId="{7421B777-5D72-4BB4-867F-C6F350636E4B}" dt="2024-12-16T16:59:44.331" v="72" actId="1076"/>
          <ac:graphicFrameMkLst>
            <pc:docMk/>
            <pc:sldMk cId="0" sldId="804"/>
            <ac:graphicFrameMk id="3" creationId="{EF503CC5-6383-9B90-B51A-3E7222812635}"/>
          </ac:graphicFrameMkLst>
        </pc:graphicFrameChg>
        <pc:graphicFrameChg chg="modGraphic">
          <ac:chgData name="Md. Masudur Rahman" userId="7b31cda9e9d283c8" providerId="LiveId" clId="{7421B777-5D72-4BB4-867F-C6F350636E4B}" dt="2024-12-16T16:58:50.665" v="36" actId="20577"/>
          <ac:graphicFrameMkLst>
            <pc:docMk/>
            <pc:sldMk cId="0" sldId="804"/>
            <ac:graphicFrameMk id="18" creationId="{BD15D8F9-EF38-73BE-1374-F7CA8B80FD3B}"/>
          </ac:graphicFrameMkLst>
        </pc:graphicFrameChg>
      </pc:sldChg>
      <pc:sldChg chg="addSp delSp modSp add del mod">
        <pc:chgData name="Md. Masudur Rahman" userId="7b31cda9e9d283c8" providerId="LiveId" clId="{7421B777-5D72-4BB4-867F-C6F350636E4B}" dt="2024-12-17T03:20:55.541" v="128" actId="1076"/>
        <pc:sldMkLst>
          <pc:docMk/>
          <pc:sldMk cId="0" sldId="805"/>
        </pc:sldMkLst>
        <pc:spChg chg="mod">
          <ac:chgData name="Md. Masudur Rahman" userId="7b31cda9e9d283c8" providerId="LiveId" clId="{7421B777-5D72-4BB4-867F-C6F350636E4B}" dt="2024-12-16T17:13:04.542" v="110"/>
          <ac:spMkLst>
            <pc:docMk/>
            <pc:sldMk cId="0" sldId="805"/>
            <ac:spMk id="5" creationId="{754F1BEA-97EB-A662-2348-A731460086ED}"/>
          </ac:spMkLst>
        </pc:spChg>
        <pc:graphicFrameChg chg="add mod modGraphic">
          <ac:chgData name="Md. Masudur Rahman" userId="7b31cda9e9d283c8" providerId="LiveId" clId="{7421B777-5D72-4BB4-867F-C6F350636E4B}" dt="2024-12-17T03:20:55.541" v="128" actId="1076"/>
          <ac:graphicFrameMkLst>
            <pc:docMk/>
            <pc:sldMk cId="0" sldId="805"/>
            <ac:graphicFrameMk id="3" creationId="{D455FD3D-0C17-AFA7-BA9D-C09BD2714ACF}"/>
          </ac:graphicFrameMkLst>
        </pc:graphicFrameChg>
      </pc:sldChg>
      <pc:sldChg chg="add del">
        <pc:chgData name="Md. Masudur Rahman" userId="7b31cda9e9d283c8" providerId="LiveId" clId="{7421B777-5D72-4BB4-867F-C6F350636E4B}" dt="2024-12-16T16:52:56.232" v="28"/>
        <pc:sldMkLst>
          <pc:docMk/>
          <pc:sldMk cId="0" sldId="806"/>
        </pc:sldMkLst>
      </pc:sldChg>
      <pc:sldChg chg="addSp delSp modSp add del mod setBg">
        <pc:chgData name="Md. Masudur Rahman" userId="7b31cda9e9d283c8" providerId="LiveId" clId="{7421B777-5D72-4BB4-867F-C6F350636E4B}" dt="2024-12-17T03:24:14.322" v="145" actId="1076"/>
        <pc:sldMkLst>
          <pc:docMk/>
          <pc:sldMk cId="0" sldId="808"/>
        </pc:sldMkLst>
        <pc:graphicFrameChg chg="add mod modGraphic">
          <ac:chgData name="Md. Masudur Rahman" userId="7b31cda9e9d283c8" providerId="LiveId" clId="{7421B777-5D72-4BB4-867F-C6F350636E4B}" dt="2024-12-17T03:24:14.322" v="145" actId="1076"/>
          <ac:graphicFrameMkLst>
            <pc:docMk/>
            <pc:sldMk cId="0" sldId="808"/>
            <ac:graphicFrameMk id="2" creationId="{058F01DC-1A5D-F602-0BB6-BD0F875753F0}"/>
          </ac:graphicFrameMkLst>
        </pc:graphicFrameChg>
      </pc:sldChg>
      <pc:sldChg chg="modSp new mod">
        <pc:chgData name="Md. Masudur Rahman" userId="7b31cda9e9d283c8" providerId="LiveId" clId="{7421B777-5D72-4BB4-867F-C6F350636E4B}" dt="2024-12-17T03:35:25.663" v="172" actId="20577"/>
        <pc:sldMkLst>
          <pc:docMk/>
          <pc:sldMk cId="1293964161" sldId="809"/>
        </pc:sldMkLst>
        <pc:spChg chg="mod">
          <ac:chgData name="Md. Masudur Rahman" userId="7b31cda9e9d283c8" providerId="LiveId" clId="{7421B777-5D72-4BB4-867F-C6F350636E4B}" dt="2024-12-17T03:35:25.663" v="172" actId="20577"/>
          <ac:spMkLst>
            <pc:docMk/>
            <pc:sldMk cId="1293964161" sldId="809"/>
            <ac:spMk id="2" creationId="{7FB0FC14-AAE0-ABCB-927A-A3D47967E57D}"/>
          </ac:spMkLst>
        </pc:spChg>
      </pc:sldChg>
      <pc:sldChg chg="modSp add mod">
        <pc:chgData name="Md. Masudur Rahman" userId="7b31cda9e9d283c8" providerId="LiveId" clId="{7421B777-5D72-4BB4-867F-C6F350636E4B}" dt="2024-12-17T03:36:10.927" v="180" actId="20577"/>
        <pc:sldMkLst>
          <pc:docMk/>
          <pc:sldMk cId="2484226709" sldId="810"/>
        </pc:sldMkLst>
        <pc:spChg chg="mod">
          <ac:chgData name="Md. Masudur Rahman" userId="7b31cda9e9d283c8" providerId="LiveId" clId="{7421B777-5D72-4BB4-867F-C6F350636E4B}" dt="2024-12-17T03:36:10.927" v="180" actId="20577"/>
          <ac:spMkLst>
            <pc:docMk/>
            <pc:sldMk cId="2484226709" sldId="810"/>
            <ac:spMk id="2" creationId="{88C77EF5-E2AD-2D2B-4941-54876502CF9C}"/>
          </ac:spMkLst>
        </pc:spChg>
      </pc:sldChg>
      <pc:sldChg chg="modSp add mod">
        <pc:chgData name="Md. Masudur Rahman" userId="7b31cda9e9d283c8" providerId="LiveId" clId="{7421B777-5D72-4BB4-867F-C6F350636E4B}" dt="2024-12-17T03:36:56.449" v="188" actId="20577"/>
        <pc:sldMkLst>
          <pc:docMk/>
          <pc:sldMk cId="407464219" sldId="811"/>
        </pc:sldMkLst>
        <pc:spChg chg="mod">
          <ac:chgData name="Md. Masudur Rahman" userId="7b31cda9e9d283c8" providerId="LiveId" clId="{7421B777-5D72-4BB4-867F-C6F350636E4B}" dt="2024-12-17T03:36:56.449" v="188" actId="20577"/>
          <ac:spMkLst>
            <pc:docMk/>
            <pc:sldMk cId="407464219" sldId="811"/>
            <ac:spMk id="2" creationId="{DC00211D-1E56-0160-E088-98D8097C05D7}"/>
          </ac:spMkLst>
        </pc:spChg>
      </pc:sldChg>
      <pc:sldChg chg="modSp add mod">
        <pc:chgData name="Md. Masudur Rahman" userId="7b31cda9e9d283c8" providerId="LiveId" clId="{7421B777-5D72-4BB4-867F-C6F350636E4B}" dt="2024-12-17T03:38:04.368" v="198" actId="20577"/>
        <pc:sldMkLst>
          <pc:docMk/>
          <pc:sldMk cId="3689879913" sldId="812"/>
        </pc:sldMkLst>
        <pc:spChg chg="mod">
          <ac:chgData name="Md. Masudur Rahman" userId="7b31cda9e9d283c8" providerId="LiveId" clId="{7421B777-5D72-4BB4-867F-C6F350636E4B}" dt="2024-12-17T03:38:04.368" v="198" actId="20577"/>
          <ac:spMkLst>
            <pc:docMk/>
            <pc:sldMk cId="3689879913" sldId="812"/>
            <ac:spMk id="2" creationId="{DA80502B-002D-E4CE-51CC-4FBD6F0E837C}"/>
          </ac:spMkLst>
        </pc:spChg>
      </pc:sldChg>
      <pc:sldChg chg="modSp add mod">
        <pc:chgData name="Md. Masudur Rahman" userId="7b31cda9e9d283c8" providerId="LiveId" clId="{7421B777-5D72-4BB4-867F-C6F350636E4B}" dt="2024-12-17T03:38:47.544" v="206" actId="20577"/>
        <pc:sldMkLst>
          <pc:docMk/>
          <pc:sldMk cId="1379191613" sldId="813"/>
        </pc:sldMkLst>
        <pc:spChg chg="mod">
          <ac:chgData name="Md. Masudur Rahman" userId="7b31cda9e9d283c8" providerId="LiveId" clId="{7421B777-5D72-4BB4-867F-C6F350636E4B}" dt="2024-12-17T03:38:47.544" v="206" actId="20577"/>
          <ac:spMkLst>
            <pc:docMk/>
            <pc:sldMk cId="1379191613" sldId="813"/>
            <ac:spMk id="2" creationId="{227E4690-F90D-68EA-9165-587FD35222CD}"/>
          </ac:spMkLst>
        </pc:spChg>
      </pc:sldChg>
      <pc:sldChg chg="modSp add mod">
        <pc:chgData name="Md. Masudur Rahman" userId="7b31cda9e9d283c8" providerId="LiveId" clId="{7421B777-5D72-4BB4-867F-C6F350636E4B}" dt="2024-12-17T03:39:21.399" v="214" actId="20577"/>
        <pc:sldMkLst>
          <pc:docMk/>
          <pc:sldMk cId="90171976" sldId="814"/>
        </pc:sldMkLst>
        <pc:spChg chg="mod">
          <ac:chgData name="Md. Masudur Rahman" userId="7b31cda9e9d283c8" providerId="LiveId" clId="{7421B777-5D72-4BB4-867F-C6F350636E4B}" dt="2024-12-17T03:39:21.399" v="214" actId="20577"/>
          <ac:spMkLst>
            <pc:docMk/>
            <pc:sldMk cId="90171976" sldId="814"/>
            <ac:spMk id="2" creationId="{46CD249E-B7AB-CBB9-92FC-468BB98CA016}"/>
          </ac:spMkLst>
        </pc:spChg>
      </pc:sldChg>
      <pc:sldChg chg="modSp add mod">
        <pc:chgData name="Md. Masudur Rahman" userId="7b31cda9e9d283c8" providerId="LiveId" clId="{7421B777-5D72-4BB4-867F-C6F350636E4B}" dt="2024-12-17T03:39:47.912" v="222" actId="20577"/>
        <pc:sldMkLst>
          <pc:docMk/>
          <pc:sldMk cId="4018438258" sldId="815"/>
        </pc:sldMkLst>
        <pc:spChg chg="mod">
          <ac:chgData name="Md. Masudur Rahman" userId="7b31cda9e9d283c8" providerId="LiveId" clId="{7421B777-5D72-4BB4-867F-C6F350636E4B}" dt="2024-12-17T03:39:47.912" v="222" actId="20577"/>
          <ac:spMkLst>
            <pc:docMk/>
            <pc:sldMk cId="4018438258" sldId="815"/>
            <ac:spMk id="2" creationId="{7FA00A38-70A2-A679-2AE3-BF410A921A75}"/>
          </ac:spMkLst>
        </pc:spChg>
      </pc:sldChg>
      <pc:sldChg chg="modSp add mod">
        <pc:chgData name="Md. Masudur Rahman" userId="7b31cda9e9d283c8" providerId="LiveId" clId="{7421B777-5D72-4BB4-867F-C6F350636E4B}" dt="2024-12-17T03:47:34.259" v="289" actId="403"/>
        <pc:sldMkLst>
          <pc:docMk/>
          <pc:sldMk cId="404671251" sldId="816"/>
        </pc:sldMkLst>
        <pc:spChg chg="mod">
          <ac:chgData name="Md. Masudur Rahman" userId="7b31cda9e9d283c8" providerId="LiveId" clId="{7421B777-5D72-4BB4-867F-C6F350636E4B}" dt="2024-12-17T03:47:34.259" v="289" actId="403"/>
          <ac:spMkLst>
            <pc:docMk/>
            <pc:sldMk cId="404671251" sldId="816"/>
            <ac:spMk id="2" creationId="{30FA44E3-B0FB-2174-5CAA-2FBAB84BC2B9}"/>
          </ac:spMkLst>
        </pc:spChg>
      </pc:sldChg>
      <pc:sldChg chg="modSp add mod">
        <pc:chgData name="Md. Masudur Rahman" userId="7b31cda9e9d283c8" providerId="LiveId" clId="{7421B777-5D72-4BB4-867F-C6F350636E4B}" dt="2024-12-17T03:48:00.130" v="295" actId="404"/>
        <pc:sldMkLst>
          <pc:docMk/>
          <pc:sldMk cId="1314485591" sldId="817"/>
        </pc:sldMkLst>
        <pc:spChg chg="mod">
          <ac:chgData name="Md. Masudur Rahman" userId="7b31cda9e9d283c8" providerId="LiveId" clId="{7421B777-5D72-4BB4-867F-C6F350636E4B}" dt="2024-12-17T03:48:00.130" v="295" actId="404"/>
          <ac:spMkLst>
            <pc:docMk/>
            <pc:sldMk cId="1314485591" sldId="817"/>
            <ac:spMk id="2" creationId="{85851B25-F61F-46AD-E179-8A2034F69E46}"/>
          </ac:spMkLst>
        </pc:spChg>
      </pc:sldChg>
      <pc:sldChg chg="modSp add mod">
        <pc:chgData name="Md. Masudur Rahman" userId="7b31cda9e9d283c8" providerId="LiveId" clId="{7421B777-5D72-4BB4-867F-C6F350636E4B}" dt="2024-12-17T03:48:17.092" v="299" actId="404"/>
        <pc:sldMkLst>
          <pc:docMk/>
          <pc:sldMk cId="4066341781" sldId="818"/>
        </pc:sldMkLst>
        <pc:spChg chg="mod">
          <ac:chgData name="Md. Masudur Rahman" userId="7b31cda9e9d283c8" providerId="LiveId" clId="{7421B777-5D72-4BB4-867F-C6F350636E4B}" dt="2024-12-17T03:48:17.092" v="299" actId="404"/>
          <ac:spMkLst>
            <pc:docMk/>
            <pc:sldMk cId="4066341781" sldId="818"/>
            <ac:spMk id="2" creationId="{6BD990ED-5672-B0B8-078E-8884958EDD0D}"/>
          </ac:spMkLst>
        </pc:spChg>
      </pc:sldChg>
      <pc:sldChg chg="modSp add mod">
        <pc:chgData name="Md. Masudur Rahman" userId="7b31cda9e9d283c8" providerId="LiveId" clId="{7421B777-5D72-4BB4-867F-C6F350636E4B}" dt="2024-12-17T03:48:30.682" v="303" actId="404"/>
        <pc:sldMkLst>
          <pc:docMk/>
          <pc:sldMk cId="3214398630" sldId="819"/>
        </pc:sldMkLst>
        <pc:spChg chg="mod">
          <ac:chgData name="Md. Masudur Rahman" userId="7b31cda9e9d283c8" providerId="LiveId" clId="{7421B777-5D72-4BB4-867F-C6F350636E4B}" dt="2024-12-17T03:48:30.682" v="303" actId="404"/>
          <ac:spMkLst>
            <pc:docMk/>
            <pc:sldMk cId="3214398630" sldId="819"/>
            <ac:spMk id="2" creationId="{06201A9E-AC2D-53EA-AAFD-D64F4DB23054}"/>
          </ac:spMkLst>
        </pc:spChg>
      </pc:sldChg>
      <pc:sldChg chg="modSp add mod">
        <pc:chgData name="Md. Masudur Rahman" userId="7b31cda9e9d283c8" providerId="LiveId" clId="{7421B777-5D72-4BB4-867F-C6F350636E4B}" dt="2024-12-17T03:43:32.926" v="274" actId="20577"/>
        <pc:sldMkLst>
          <pc:docMk/>
          <pc:sldMk cId="1105855855" sldId="820"/>
        </pc:sldMkLst>
        <pc:spChg chg="mod">
          <ac:chgData name="Md. Masudur Rahman" userId="7b31cda9e9d283c8" providerId="LiveId" clId="{7421B777-5D72-4BB4-867F-C6F350636E4B}" dt="2024-12-17T03:43:32.926" v="274" actId="20577"/>
          <ac:spMkLst>
            <pc:docMk/>
            <pc:sldMk cId="1105855855" sldId="820"/>
            <ac:spMk id="2" creationId="{EA7E6237-E9A0-3777-FA8C-0CD73F1832EE}"/>
          </ac:spMkLst>
        </pc:spChg>
      </pc:sldChg>
      <pc:sldChg chg="modSp add mod">
        <pc:chgData name="Md. Masudur Rahman" userId="7b31cda9e9d283c8" providerId="LiveId" clId="{7421B777-5D72-4BB4-867F-C6F350636E4B}" dt="2024-12-17T03:48:43.867" v="307" actId="404"/>
        <pc:sldMkLst>
          <pc:docMk/>
          <pc:sldMk cId="2330163243" sldId="821"/>
        </pc:sldMkLst>
        <pc:spChg chg="mod">
          <ac:chgData name="Md. Masudur Rahman" userId="7b31cda9e9d283c8" providerId="LiveId" clId="{7421B777-5D72-4BB4-867F-C6F350636E4B}" dt="2024-12-17T03:48:43.867" v="307" actId="404"/>
          <ac:spMkLst>
            <pc:docMk/>
            <pc:sldMk cId="2330163243" sldId="821"/>
            <ac:spMk id="2" creationId="{82D0CE7C-66A2-4A9B-476A-51188670D6D2}"/>
          </ac:spMkLst>
        </pc:spChg>
      </pc:sldChg>
      <pc:sldChg chg="modSp add mod">
        <pc:chgData name="Md. Masudur Rahman" userId="7b31cda9e9d283c8" providerId="LiveId" clId="{7421B777-5D72-4BB4-867F-C6F350636E4B}" dt="2024-12-17T03:50:21.051" v="321" actId="20577"/>
        <pc:sldMkLst>
          <pc:docMk/>
          <pc:sldMk cId="35861120" sldId="822"/>
        </pc:sldMkLst>
        <pc:spChg chg="mod">
          <ac:chgData name="Md. Masudur Rahman" userId="7b31cda9e9d283c8" providerId="LiveId" clId="{7421B777-5D72-4BB4-867F-C6F350636E4B}" dt="2024-12-17T03:50:21.051" v="321" actId="20577"/>
          <ac:spMkLst>
            <pc:docMk/>
            <pc:sldMk cId="35861120" sldId="822"/>
            <ac:spMk id="2" creationId="{6B5A3014-D4BB-7DF0-A4F6-AC301A16D632}"/>
          </ac:spMkLst>
        </pc:spChg>
      </pc:sldChg>
      <pc:sldChg chg="modSp add mod">
        <pc:chgData name="Md. Masudur Rahman" userId="7b31cda9e9d283c8" providerId="LiveId" clId="{7421B777-5D72-4BB4-867F-C6F350636E4B}" dt="2024-12-17T03:50:49.236" v="330" actId="20577"/>
        <pc:sldMkLst>
          <pc:docMk/>
          <pc:sldMk cId="3686084462" sldId="823"/>
        </pc:sldMkLst>
        <pc:spChg chg="mod">
          <ac:chgData name="Md. Masudur Rahman" userId="7b31cda9e9d283c8" providerId="LiveId" clId="{7421B777-5D72-4BB4-867F-C6F350636E4B}" dt="2024-12-17T03:50:49.236" v="330" actId="20577"/>
          <ac:spMkLst>
            <pc:docMk/>
            <pc:sldMk cId="3686084462" sldId="823"/>
            <ac:spMk id="2" creationId="{EC1B269A-64DA-4DFE-5C0E-C976A86BC2BB}"/>
          </ac:spMkLst>
        </pc:spChg>
      </pc:sldChg>
      <pc:sldChg chg="modSp add mod">
        <pc:chgData name="Md. Masudur Rahman" userId="7b31cda9e9d283c8" providerId="LiveId" clId="{7421B777-5D72-4BB4-867F-C6F350636E4B}" dt="2024-12-17T03:51:29.113" v="340" actId="20577"/>
        <pc:sldMkLst>
          <pc:docMk/>
          <pc:sldMk cId="2340434536" sldId="824"/>
        </pc:sldMkLst>
        <pc:spChg chg="mod">
          <ac:chgData name="Md. Masudur Rahman" userId="7b31cda9e9d283c8" providerId="LiveId" clId="{7421B777-5D72-4BB4-867F-C6F350636E4B}" dt="2024-12-17T03:51:29.113" v="340" actId="20577"/>
          <ac:spMkLst>
            <pc:docMk/>
            <pc:sldMk cId="2340434536" sldId="824"/>
            <ac:spMk id="2" creationId="{15B3CDC4-0C1D-E481-8E6B-263B7D8FD00D}"/>
          </ac:spMkLst>
        </pc:spChg>
      </pc:sldChg>
      <pc:sldMasterChg chg="setBg modSldLayout">
        <pc:chgData name="Md. Masudur Rahman" userId="7b31cda9e9d283c8" providerId="LiveId" clId="{7421B777-5D72-4BB4-867F-C6F350636E4B}" dt="2024-12-16T16:52:35.670" v="22"/>
        <pc:sldMasterMkLst>
          <pc:docMk/>
          <pc:sldMasterMk cId="3709154139" sldId="2147483648"/>
        </pc:sldMasterMkLst>
        <pc:sldLayoutChg chg="setBg">
          <pc:chgData name="Md. Masudur Rahman" userId="7b31cda9e9d283c8" providerId="LiveId" clId="{7421B777-5D72-4BB4-867F-C6F350636E4B}" dt="2024-12-16T16:52:35.670" v="22"/>
          <pc:sldLayoutMkLst>
            <pc:docMk/>
            <pc:sldMasterMk cId="3709154139" sldId="2147483648"/>
            <pc:sldLayoutMk cId="3211372779" sldId="2147483649"/>
          </pc:sldLayoutMkLst>
        </pc:sldLayoutChg>
        <pc:sldLayoutChg chg="setBg">
          <pc:chgData name="Md. Masudur Rahman" userId="7b31cda9e9d283c8" providerId="LiveId" clId="{7421B777-5D72-4BB4-867F-C6F350636E4B}" dt="2024-12-16T16:52:35.670" v="22"/>
          <pc:sldLayoutMkLst>
            <pc:docMk/>
            <pc:sldMasterMk cId="3709154139" sldId="2147483648"/>
            <pc:sldLayoutMk cId="3732092955" sldId="2147483650"/>
          </pc:sldLayoutMkLst>
        </pc:sldLayoutChg>
        <pc:sldLayoutChg chg="setBg">
          <pc:chgData name="Md. Masudur Rahman" userId="7b31cda9e9d283c8" providerId="LiveId" clId="{7421B777-5D72-4BB4-867F-C6F350636E4B}" dt="2024-12-16T16:52:35.670" v="22"/>
          <pc:sldLayoutMkLst>
            <pc:docMk/>
            <pc:sldMasterMk cId="3709154139" sldId="2147483648"/>
            <pc:sldLayoutMk cId="594101528" sldId="2147483651"/>
          </pc:sldLayoutMkLst>
        </pc:sldLayoutChg>
        <pc:sldLayoutChg chg="setBg">
          <pc:chgData name="Md. Masudur Rahman" userId="7b31cda9e9d283c8" providerId="LiveId" clId="{7421B777-5D72-4BB4-867F-C6F350636E4B}" dt="2024-12-16T16:52:35.670" v="22"/>
          <pc:sldLayoutMkLst>
            <pc:docMk/>
            <pc:sldMasterMk cId="3709154139" sldId="2147483648"/>
            <pc:sldLayoutMk cId="3867615470" sldId="2147483652"/>
          </pc:sldLayoutMkLst>
        </pc:sldLayoutChg>
        <pc:sldLayoutChg chg="setBg">
          <pc:chgData name="Md. Masudur Rahman" userId="7b31cda9e9d283c8" providerId="LiveId" clId="{7421B777-5D72-4BB4-867F-C6F350636E4B}" dt="2024-12-16T16:52:35.670" v="22"/>
          <pc:sldLayoutMkLst>
            <pc:docMk/>
            <pc:sldMasterMk cId="3709154139" sldId="2147483648"/>
            <pc:sldLayoutMk cId="3751515636" sldId="2147483653"/>
          </pc:sldLayoutMkLst>
        </pc:sldLayoutChg>
        <pc:sldLayoutChg chg="setBg">
          <pc:chgData name="Md. Masudur Rahman" userId="7b31cda9e9d283c8" providerId="LiveId" clId="{7421B777-5D72-4BB4-867F-C6F350636E4B}" dt="2024-12-16T16:52:35.670" v="22"/>
          <pc:sldLayoutMkLst>
            <pc:docMk/>
            <pc:sldMasterMk cId="3709154139" sldId="2147483648"/>
            <pc:sldLayoutMk cId="242962845" sldId="2147483654"/>
          </pc:sldLayoutMkLst>
        </pc:sldLayoutChg>
        <pc:sldLayoutChg chg="setBg">
          <pc:chgData name="Md. Masudur Rahman" userId="7b31cda9e9d283c8" providerId="LiveId" clId="{7421B777-5D72-4BB4-867F-C6F350636E4B}" dt="2024-12-16T16:52:35.670" v="22"/>
          <pc:sldLayoutMkLst>
            <pc:docMk/>
            <pc:sldMasterMk cId="3709154139" sldId="2147483648"/>
            <pc:sldLayoutMk cId="3138584576" sldId="2147483655"/>
          </pc:sldLayoutMkLst>
        </pc:sldLayoutChg>
        <pc:sldLayoutChg chg="setBg">
          <pc:chgData name="Md. Masudur Rahman" userId="7b31cda9e9d283c8" providerId="LiveId" clId="{7421B777-5D72-4BB4-867F-C6F350636E4B}" dt="2024-12-16T16:52:35.670" v="22"/>
          <pc:sldLayoutMkLst>
            <pc:docMk/>
            <pc:sldMasterMk cId="3709154139" sldId="2147483648"/>
            <pc:sldLayoutMk cId="1478147473" sldId="2147483656"/>
          </pc:sldLayoutMkLst>
        </pc:sldLayoutChg>
        <pc:sldLayoutChg chg="setBg">
          <pc:chgData name="Md. Masudur Rahman" userId="7b31cda9e9d283c8" providerId="LiveId" clId="{7421B777-5D72-4BB4-867F-C6F350636E4B}" dt="2024-12-16T16:52:35.670" v="22"/>
          <pc:sldLayoutMkLst>
            <pc:docMk/>
            <pc:sldMasterMk cId="3709154139" sldId="2147483648"/>
            <pc:sldLayoutMk cId="1916620195" sldId="2147483657"/>
          </pc:sldLayoutMkLst>
        </pc:sldLayoutChg>
        <pc:sldLayoutChg chg="setBg">
          <pc:chgData name="Md. Masudur Rahman" userId="7b31cda9e9d283c8" providerId="LiveId" clId="{7421B777-5D72-4BB4-867F-C6F350636E4B}" dt="2024-12-16T16:52:35.670" v="22"/>
          <pc:sldLayoutMkLst>
            <pc:docMk/>
            <pc:sldMasterMk cId="3709154139" sldId="2147483648"/>
            <pc:sldLayoutMk cId="3807812034" sldId="2147483658"/>
          </pc:sldLayoutMkLst>
        </pc:sldLayoutChg>
        <pc:sldLayoutChg chg="setBg">
          <pc:chgData name="Md. Masudur Rahman" userId="7b31cda9e9d283c8" providerId="LiveId" clId="{7421B777-5D72-4BB4-867F-C6F350636E4B}" dt="2024-12-16T16:52:35.670" v="22"/>
          <pc:sldLayoutMkLst>
            <pc:docMk/>
            <pc:sldMasterMk cId="3709154139" sldId="2147483648"/>
            <pc:sldLayoutMk cId="777293947" sldId="2147483659"/>
          </pc:sldLayoutMkLst>
        </pc:sldLayoutChg>
      </pc:sldMasterChg>
      <pc:sldMasterChg chg="setBg modSldLayout">
        <pc:chgData name="Md. Masudur Rahman" userId="7b31cda9e9d283c8" providerId="LiveId" clId="{7421B777-5D72-4BB4-867F-C6F350636E4B}" dt="2024-12-16T16:52:35.670" v="22"/>
        <pc:sldMasterMkLst>
          <pc:docMk/>
          <pc:sldMasterMk cId="3886763071" sldId="2147483660"/>
        </pc:sldMasterMkLst>
        <pc:sldLayoutChg chg="setBg">
          <pc:chgData name="Md. Masudur Rahman" userId="7b31cda9e9d283c8" providerId="LiveId" clId="{7421B777-5D72-4BB4-867F-C6F350636E4B}" dt="2024-12-16T16:52:35.670" v="22"/>
          <pc:sldLayoutMkLst>
            <pc:docMk/>
            <pc:sldMasterMk cId="3886763071" sldId="2147483660"/>
            <pc:sldLayoutMk cId="3775033875" sldId="2147483661"/>
          </pc:sldLayoutMkLst>
        </pc:sldLayoutChg>
        <pc:sldLayoutChg chg="setBg">
          <pc:chgData name="Md. Masudur Rahman" userId="7b31cda9e9d283c8" providerId="LiveId" clId="{7421B777-5D72-4BB4-867F-C6F350636E4B}" dt="2024-12-16T16:52:35.670" v="22"/>
          <pc:sldLayoutMkLst>
            <pc:docMk/>
            <pc:sldMasterMk cId="3886763071" sldId="2147483660"/>
            <pc:sldLayoutMk cId="838019631" sldId="2147483662"/>
          </pc:sldLayoutMkLst>
        </pc:sldLayoutChg>
        <pc:sldLayoutChg chg="setBg">
          <pc:chgData name="Md. Masudur Rahman" userId="7b31cda9e9d283c8" providerId="LiveId" clId="{7421B777-5D72-4BB4-867F-C6F350636E4B}" dt="2024-12-16T16:52:35.670" v="22"/>
          <pc:sldLayoutMkLst>
            <pc:docMk/>
            <pc:sldMasterMk cId="3886763071" sldId="2147483660"/>
            <pc:sldLayoutMk cId="3347157364" sldId="2147483663"/>
          </pc:sldLayoutMkLst>
        </pc:sldLayoutChg>
        <pc:sldLayoutChg chg="setBg">
          <pc:chgData name="Md. Masudur Rahman" userId="7b31cda9e9d283c8" providerId="LiveId" clId="{7421B777-5D72-4BB4-867F-C6F350636E4B}" dt="2024-12-16T16:52:35.670" v="22"/>
          <pc:sldLayoutMkLst>
            <pc:docMk/>
            <pc:sldMasterMk cId="3886763071" sldId="2147483660"/>
            <pc:sldLayoutMk cId="3391555483" sldId="2147483673"/>
          </pc:sldLayoutMkLst>
        </pc:sldLayoutChg>
      </pc:sldMasterChg>
      <pc:sldMasterChg chg="setBg modSldLayout">
        <pc:chgData name="Md. Masudur Rahman" userId="7b31cda9e9d283c8" providerId="LiveId" clId="{7421B777-5D72-4BB4-867F-C6F350636E4B}" dt="2024-12-16T16:52:35.670" v="22"/>
        <pc:sldMasterMkLst>
          <pc:docMk/>
          <pc:sldMasterMk cId="2323994389" sldId="2147483664"/>
        </pc:sldMasterMkLst>
        <pc:sldLayoutChg chg="setBg">
          <pc:chgData name="Md. Masudur Rahman" userId="7b31cda9e9d283c8" providerId="LiveId" clId="{7421B777-5D72-4BB4-867F-C6F350636E4B}" dt="2024-12-16T16:52:35.670" v="22"/>
          <pc:sldLayoutMkLst>
            <pc:docMk/>
            <pc:sldMasterMk cId="2323994389" sldId="2147483664"/>
            <pc:sldLayoutMk cId="363589089" sldId="2147483665"/>
          </pc:sldLayoutMkLst>
        </pc:sldLayoutChg>
        <pc:sldLayoutChg chg="setBg">
          <pc:chgData name="Md. Masudur Rahman" userId="7b31cda9e9d283c8" providerId="LiveId" clId="{7421B777-5D72-4BB4-867F-C6F350636E4B}" dt="2024-12-16T16:52:35.670" v="22"/>
          <pc:sldLayoutMkLst>
            <pc:docMk/>
            <pc:sldMasterMk cId="2323994389" sldId="2147483664"/>
            <pc:sldLayoutMk cId="2418132652" sldId="2147483666"/>
          </pc:sldLayoutMkLst>
        </pc:sldLayoutChg>
      </pc:sldMasterChg>
      <pc:sldMasterChg chg="setBg modSldLayout">
        <pc:chgData name="Md. Masudur Rahman" userId="7b31cda9e9d283c8" providerId="LiveId" clId="{7421B777-5D72-4BB4-867F-C6F350636E4B}" dt="2024-12-16T16:52:35.670" v="22"/>
        <pc:sldMasterMkLst>
          <pc:docMk/>
          <pc:sldMasterMk cId="2538522390" sldId="2147483667"/>
        </pc:sldMasterMkLst>
        <pc:sldLayoutChg chg="setBg">
          <pc:chgData name="Md. Masudur Rahman" userId="7b31cda9e9d283c8" providerId="LiveId" clId="{7421B777-5D72-4BB4-867F-C6F350636E4B}" dt="2024-12-16T16:52:35.670" v="22"/>
          <pc:sldLayoutMkLst>
            <pc:docMk/>
            <pc:sldMasterMk cId="2538522390" sldId="2147483667"/>
            <pc:sldLayoutMk cId="191086271" sldId="2147483668"/>
          </pc:sldLayoutMkLst>
        </pc:sldLayoutChg>
        <pc:sldLayoutChg chg="setBg">
          <pc:chgData name="Md. Masudur Rahman" userId="7b31cda9e9d283c8" providerId="LiveId" clId="{7421B777-5D72-4BB4-867F-C6F350636E4B}" dt="2024-12-16T16:52:35.670" v="22"/>
          <pc:sldLayoutMkLst>
            <pc:docMk/>
            <pc:sldMasterMk cId="2538522390" sldId="2147483667"/>
            <pc:sldLayoutMk cId="4256233457" sldId="2147483669"/>
          </pc:sldLayoutMkLst>
        </pc:sldLayoutChg>
        <pc:sldLayoutChg chg="setBg">
          <pc:chgData name="Md. Masudur Rahman" userId="7b31cda9e9d283c8" providerId="LiveId" clId="{7421B777-5D72-4BB4-867F-C6F350636E4B}" dt="2024-12-16T16:52:35.670" v="22"/>
          <pc:sldLayoutMkLst>
            <pc:docMk/>
            <pc:sldMasterMk cId="2538522390" sldId="2147483667"/>
            <pc:sldLayoutMk cId="3358924293" sldId="2147483670"/>
          </pc:sldLayoutMkLst>
        </pc:sldLayoutChg>
      </pc:sldMasterChg>
      <pc:sldMasterChg chg="setBg modSldLayout">
        <pc:chgData name="Md. Masudur Rahman" userId="7b31cda9e9d283c8" providerId="LiveId" clId="{7421B777-5D72-4BB4-867F-C6F350636E4B}" dt="2024-12-16T16:52:35.670" v="22"/>
        <pc:sldMasterMkLst>
          <pc:docMk/>
          <pc:sldMasterMk cId="3174364588" sldId="2147483671"/>
        </pc:sldMasterMkLst>
        <pc:sldLayoutChg chg="setBg">
          <pc:chgData name="Md. Masudur Rahman" userId="7b31cda9e9d283c8" providerId="LiveId" clId="{7421B777-5D72-4BB4-867F-C6F350636E4B}" dt="2024-12-16T16:52:35.670" v="22"/>
          <pc:sldLayoutMkLst>
            <pc:docMk/>
            <pc:sldMasterMk cId="3174364588" sldId="2147483671"/>
            <pc:sldLayoutMk cId="169800154" sldId="214748367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1E9308-9016-4319-AB48-73E1183A904C}"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en-US"/>
        </a:p>
      </dgm:t>
    </dgm:pt>
    <dgm:pt modelId="{20A03062-60C0-4783-B584-2784F0B22095}">
      <dgm:prSet phldrT="[Text]"/>
      <dgm:spPr/>
      <dgm:t>
        <a:bodyPr/>
        <a:lstStyle/>
        <a:p>
          <a:r>
            <a:rPr lang="en-US" dirty="0"/>
            <a:t>System</a:t>
          </a:r>
        </a:p>
      </dgm:t>
    </dgm:pt>
    <dgm:pt modelId="{2F1F909B-EF77-49B0-8533-1935BDFEB38B}" type="parTrans" cxnId="{CE3D6585-606C-41C0-859B-5502E10DCCE3}">
      <dgm:prSet/>
      <dgm:spPr/>
      <dgm:t>
        <a:bodyPr/>
        <a:lstStyle/>
        <a:p>
          <a:endParaRPr lang="en-US"/>
        </a:p>
      </dgm:t>
    </dgm:pt>
    <dgm:pt modelId="{1EC6AA21-60D1-4F78-935F-EED389CF14DB}" type="sibTrans" cxnId="{CE3D6585-606C-41C0-859B-5502E10DCCE3}">
      <dgm:prSet/>
      <dgm:spPr/>
      <dgm:t>
        <a:bodyPr/>
        <a:lstStyle/>
        <a:p>
          <a:endParaRPr lang="en-US"/>
        </a:p>
      </dgm:t>
    </dgm:pt>
    <dgm:pt modelId="{012A666F-8927-48A7-B501-E9F3A11AC395}">
      <dgm:prSet phldrT="[Text]"/>
      <dgm:spPr/>
      <dgm:t>
        <a:bodyPr/>
        <a:lstStyle/>
        <a:p>
          <a:r>
            <a:rPr lang="en-US" dirty="0"/>
            <a:t>Experiment with the actual system</a:t>
          </a:r>
        </a:p>
      </dgm:t>
    </dgm:pt>
    <dgm:pt modelId="{9112416B-0B2C-4DD5-81D1-834552B08053}" type="parTrans" cxnId="{8204A821-2534-40D2-93F8-6668DB9F77E3}">
      <dgm:prSet/>
      <dgm:spPr/>
      <dgm:t>
        <a:bodyPr/>
        <a:lstStyle/>
        <a:p>
          <a:endParaRPr lang="en-US"/>
        </a:p>
      </dgm:t>
    </dgm:pt>
    <dgm:pt modelId="{005AB58D-87D8-44C0-937C-7A0B9E9E8A54}" type="sibTrans" cxnId="{8204A821-2534-40D2-93F8-6668DB9F77E3}">
      <dgm:prSet/>
      <dgm:spPr/>
      <dgm:t>
        <a:bodyPr/>
        <a:lstStyle/>
        <a:p>
          <a:endParaRPr lang="en-US"/>
        </a:p>
      </dgm:t>
    </dgm:pt>
    <dgm:pt modelId="{462C2F5F-5016-404A-9702-9603AFF133DC}">
      <dgm:prSet phldrT="[Text]"/>
      <dgm:spPr/>
      <dgm:t>
        <a:bodyPr/>
        <a:lstStyle/>
        <a:p>
          <a:r>
            <a:rPr lang="en-US" dirty="0"/>
            <a:t>Experiment with a model of the system</a:t>
          </a:r>
        </a:p>
      </dgm:t>
    </dgm:pt>
    <dgm:pt modelId="{4569F213-AA92-453E-940E-4282B7D8A00D}" type="parTrans" cxnId="{FEA456B8-373C-451F-8993-54D09D9297A8}">
      <dgm:prSet/>
      <dgm:spPr/>
      <dgm:t>
        <a:bodyPr/>
        <a:lstStyle/>
        <a:p>
          <a:endParaRPr lang="en-US"/>
        </a:p>
      </dgm:t>
    </dgm:pt>
    <dgm:pt modelId="{D0434D69-75F7-48D1-9E78-EFF8F8DEEB16}" type="sibTrans" cxnId="{FEA456B8-373C-451F-8993-54D09D9297A8}">
      <dgm:prSet/>
      <dgm:spPr/>
      <dgm:t>
        <a:bodyPr/>
        <a:lstStyle/>
        <a:p>
          <a:endParaRPr lang="en-US"/>
        </a:p>
      </dgm:t>
    </dgm:pt>
    <dgm:pt modelId="{36BEA8E5-5F5C-49CA-8427-24CB251D8EC4}">
      <dgm:prSet phldrT="[Text]"/>
      <dgm:spPr/>
      <dgm:t>
        <a:bodyPr/>
        <a:lstStyle/>
        <a:p>
          <a:r>
            <a:rPr lang="en-US" dirty="0"/>
            <a:t>Physical Model</a:t>
          </a:r>
        </a:p>
      </dgm:t>
    </dgm:pt>
    <dgm:pt modelId="{4E94E9FC-7200-4696-82AA-676E701404D8}" type="parTrans" cxnId="{FF8BE2E1-425E-4CCC-9D1F-C6D5DDBB46E6}">
      <dgm:prSet/>
      <dgm:spPr/>
      <dgm:t>
        <a:bodyPr/>
        <a:lstStyle/>
        <a:p>
          <a:endParaRPr lang="en-US"/>
        </a:p>
      </dgm:t>
    </dgm:pt>
    <dgm:pt modelId="{6FDFE074-E4A4-4A12-9CB0-25EFDC3534CF}" type="sibTrans" cxnId="{FF8BE2E1-425E-4CCC-9D1F-C6D5DDBB46E6}">
      <dgm:prSet/>
      <dgm:spPr/>
      <dgm:t>
        <a:bodyPr/>
        <a:lstStyle/>
        <a:p>
          <a:endParaRPr lang="en-US"/>
        </a:p>
      </dgm:t>
    </dgm:pt>
    <dgm:pt modelId="{97D96082-4A3A-4D6C-8B66-645A973C289A}">
      <dgm:prSet phldrT="[Text]"/>
      <dgm:spPr/>
      <dgm:t>
        <a:bodyPr/>
        <a:lstStyle/>
        <a:p>
          <a:r>
            <a:rPr lang="en-US" dirty="0"/>
            <a:t>Mathematical Model</a:t>
          </a:r>
        </a:p>
      </dgm:t>
    </dgm:pt>
    <dgm:pt modelId="{559DAF90-523B-4E16-AE2E-1858A0B03889}" type="parTrans" cxnId="{DE86BB7B-34E5-46EA-A842-924BB6780047}">
      <dgm:prSet/>
      <dgm:spPr/>
      <dgm:t>
        <a:bodyPr/>
        <a:lstStyle/>
        <a:p>
          <a:endParaRPr lang="en-US"/>
        </a:p>
      </dgm:t>
    </dgm:pt>
    <dgm:pt modelId="{FCEC14F3-604F-4D41-BB1E-194509322505}" type="sibTrans" cxnId="{DE86BB7B-34E5-46EA-A842-924BB6780047}">
      <dgm:prSet/>
      <dgm:spPr/>
      <dgm:t>
        <a:bodyPr/>
        <a:lstStyle/>
        <a:p>
          <a:endParaRPr lang="en-US"/>
        </a:p>
      </dgm:t>
    </dgm:pt>
    <dgm:pt modelId="{45403DDD-D3F5-4434-BA34-C6431E4AD68C}">
      <dgm:prSet phldrT="[Text]"/>
      <dgm:spPr/>
      <dgm:t>
        <a:bodyPr/>
        <a:lstStyle/>
        <a:p>
          <a:r>
            <a:rPr lang="en-US" dirty="0"/>
            <a:t>Analytical Solution</a:t>
          </a:r>
        </a:p>
      </dgm:t>
    </dgm:pt>
    <dgm:pt modelId="{EF31B8D2-0BB2-48FB-8A2D-9E196310E34F}" type="parTrans" cxnId="{6F0C74FE-567F-46F9-8BEA-130A8AFF797B}">
      <dgm:prSet/>
      <dgm:spPr/>
      <dgm:t>
        <a:bodyPr/>
        <a:lstStyle/>
        <a:p>
          <a:endParaRPr lang="en-US"/>
        </a:p>
      </dgm:t>
    </dgm:pt>
    <dgm:pt modelId="{5AE5CC7D-0328-47E8-BBE0-4ABC552ED4F3}" type="sibTrans" cxnId="{6F0C74FE-567F-46F9-8BEA-130A8AFF797B}">
      <dgm:prSet/>
      <dgm:spPr/>
      <dgm:t>
        <a:bodyPr/>
        <a:lstStyle/>
        <a:p>
          <a:endParaRPr lang="en-US"/>
        </a:p>
      </dgm:t>
    </dgm:pt>
    <dgm:pt modelId="{AA233F69-431B-4D05-A60B-23AFEBF0BFD8}">
      <dgm:prSet phldrT="[Text]"/>
      <dgm:spPr/>
      <dgm:t>
        <a:bodyPr/>
        <a:lstStyle/>
        <a:p>
          <a:r>
            <a:rPr lang="en-US" dirty="0"/>
            <a:t>Simulation</a:t>
          </a:r>
        </a:p>
      </dgm:t>
    </dgm:pt>
    <dgm:pt modelId="{42A07AB0-8BA8-491A-9BC7-8237A7BB2558}" type="parTrans" cxnId="{6D40C7A5-001F-4B46-BFF9-D1B8AB7E2382}">
      <dgm:prSet/>
      <dgm:spPr/>
      <dgm:t>
        <a:bodyPr/>
        <a:lstStyle/>
        <a:p>
          <a:endParaRPr lang="en-US"/>
        </a:p>
      </dgm:t>
    </dgm:pt>
    <dgm:pt modelId="{D7FE41C8-FFD9-43B7-8681-4D6F927D697F}" type="sibTrans" cxnId="{6D40C7A5-001F-4B46-BFF9-D1B8AB7E2382}">
      <dgm:prSet/>
      <dgm:spPr/>
      <dgm:t>
        <a:bodyPr/>
        <a:lstStyle/>
        <a:p>
          <a:endParaRPr lang="en-US"/>
        </a:p>
      </dgm:t>
    </dgm:pt>
    <dgm:pt modelId="{910EDB41-02F4-4937-A3BA-C4DD85E9B08A}" type="pres">
      <dgm:prSet presAssocID="{DB1E9308-9016-4319-AB48-73E1183A904C}" presName="hierChild1" presStyleCnt="0">
        <dgm:presLayoutVars>
          <dgm:orgChart val="1"/>
          <dgm:chPref val="1"/>
          <dgm:dir/>
          <dgm:animOne val="branch"/>
          <dgm:animLvl val="lvl"/>
          <dgm:resizeHandles/>
        </dgm:presLayoutVars>
      </dgm:prSet>
      <dgm:spPr/>
    </dgm:pt>
    <dgm:pt modelId="{2A79DDC7-3B5E-4985-BD93-B071DD98799F}" type="pres">
      <dgm:prSet presAssocID="{20A03062-60C0-4783-B584-2784F0B22095}" presName="hierRoot1" presStyleCnt="0">
        <dgm:presLayoutVars>
          <dgm:hierBranch val="init"/>
        </dgm:presLayoutVars>
      </dgm:prSet>
      <dgm:spPr/>
    </dgm:pt>
    <dgm:pt modelId="{9EFA8FF0-F01A-449C-9595-F293A016241F}" type="pres">
      <dgm:prSet presAssocID="{20A03062-60C0-4783-B584-2784F0B22095}" presName="rootComposite1" presStyleCnt="0"/>
      <dgm:spPr/>
    </dgm:pt>
    <dgm:pt modelId="{81C42BE7-2282-4BF3-9F8A-3FCDE621C964}" type="pres">
      <dgm:prSet presAssocID="{20A03062-60C0-4783-B584-2784F0B22095}" presName="rootText1" presStyleLbl="node0" presStyleIdx="0" presStyleCnt="1">
        <dgm:presLayoutVars>
          <dgm:chPref val="3"/>
        </dgm:presLayoutVars>
      </dgm:prSet>
      <dgm:spPr/>
    </dgm:pt>
    <dgm:pt modelId="{3AA97946-30B9-4BA4-97F7-A9F45CEDE5DC}" type="pres">
      <dgm:prSet presAssocID="{20A03062-60C0-4783-B584-2784F0B22095}" presName="rootConnector1" presStyleLbl="node1" presStyleIdx="0" presStyleCnt="0"/>
      <dgm:spPr/>
    </dgm:pt>
    <dgm:pt modelId="{99D41AA7-E6DC-493B-B524-B2168FE477B0}" type="pres">
      <dgm:prSet presAssocID="{20A03062-60C0-4783-B584-2784F0B22095}" presName="hierChild2" presStyleCnt="0"/>
      <dgm:spPr/>
    </dgm:pt>
    <dgm:pt modelId="{DA128DC5-5688-43EB-AAB0-EC6E8576921F}" type="pres">
      <dgm:prSet presAssocID="{9112416B-0B2C-4DD5-81D1-834552B08053}" presName="Name37" presStyleLbl="parChTrans1D2" presStyleIdx="0" presStyleCnt="2"/>
      <dgm:spPr/>
    </dgm:pt>
    <dgm:pt modelId="{B476DB62-066E-4EEE-BBCB-35965F022489}" type="pres">
      <dgm:prSet presAssocID="{012A666F-8927-48A7-B501-E9F3A11AC395}" presName="hierRoot2" presStyleCnt="0">
        <dgm:presLayoutVars>
          <dgm:hierBranch val="init"/>
        </dgm:presLayoutVars>
      </dgm:prSet>
      <dgm:spPr/>
    </dgm:pt>
    <dgm:pt modelId="{E8595C31-2A7C-4102-8AC7-42978ADDC01A}" type="pres">
      <dgm:prSet presAssocID="{012A666F-8927-48A7-B501-E9F3A11AC395}" presName="rootComposite" presStyleCnt="0"/>
      <dgm:spPr/>
    </dgm:pt>
    <dgm:pt modelId="{ADA15B9C-AB1F-4160-92F8-B08B9984632F}" type="pres">
      <dgm:prSet presAssocID="{012A666F-8927-48A7-B501-E9F3A11AC395}" presName="rootText" presStyleLbl="node2" presStyleIdx="0" presStyleCnt="2">
        <dgm:presLayoutVars>
          <dgm:chPref val="3"/>
        </dgm:presLayoutVars>
      </dgm:prSet>
      <dgm:spPr/>
    </dgm:pt>
    <dgm:pt modelId="{34241B4E-125C-4E93-9D40-C46E4DEF81EB}" type="pres">
      <dgm:prSet presAssocID="{012A666F-8927-48A7-B501-E9F3A11AC395}" presName="rootConnector" presStyleLbl="node2" presStyleIdx="0" presStyleCnt="2"/>
      <dgm:spPr/>
    </dgm:pt>
    <dgm:pt modelId="{EF3CA8C0-E3CB-482D-A5ED-8A52B938DD6C}" type="pres">
      <dgm:prSet presAssocID="{012A666F-8927-48A7-B501-E9F3A11AC395}" presName="hierChild4" presStyleCnt="0"/>
      <dgm:spPr/>
    </dgm:pt>
    <dgm:pt modelId="{95436132-45EB-474A-B9B1-83C5A42FE892}" type="pres">
      <dgm:prSet presAssocID="{012A666F-8927-48A7-B501-E9F3A11AC395}" presName="hierChild5" presStyleCnt="0"/>
      <dgm:spPr/>
    </dgm:pt>
    <dgm:pt modelId="{7D37EF30-080F-4F41-83F2-118934F60A37}" type="pres">
      <dgm:prSet presAssocID="{4569F213-AA92-453E-940E-4282B7D8A00D}" presName="Name37" presStyleLbl="parChTrans1D2" presStyleIdx="1" presStyleCnt="2"/>
      <dgm:spPr/>
    </dgm:pt>
    <dgm:pt modelId="{BDB3F3B8-7B15-4F8A-82B1-81879556E42D}" type="pres">
      <dgm:prSet presAssocID="{462C2F5F-5016-404A-9702-9603AFF133DC}" presName="hierRoot2" presStyleCnt="0">
        <dgm:presLayoutVars>
          <dgm:hierBranch val="init"/>
        </dgm:presLayoutVars>
      </dgm:prSet>
      <dgm:spPr/>
    </dgm:pt>
    <dgm:pt modelId="{60DEE206-F34D-4D04-84DC-B0FE754DC901}" type="pres">
      <dgm:prSet presAssocID="{462C2F5F-5016-404A-9702-9603AFF133DC}" presName="rootComposite" presStyleCnt="0"/>
      <dgm:spPr/>
    </dgm:pt>
    <dgm:pt modelId="{509DCC57-5754-4AD8-AE29-3953B4812B5E}" type="pres">
      <dgm:prSet presAssocID="{462C2F5F-5016-404A-9702-9603AFF133DC}" presName="rootText" presStyleLbl="node2" presStyleIdx="1" presStyleCnt="2">
        <dgm:presLayoutVars>
          <dgm:chPref val="3"/>
        </dgm:presLayoutVars>
      </dgm:prSet>
      <dgm:spPr/>
    </dgm:pt>
    <dgm:pt modelId="{ED9693B7-95FB-4A85-A8A2-A772F6D11217}" type="pres">
      <dgm:prSet presAssocID="{462C2F5F-5016-404A-9702-9603AFF133DC}" presName="rootConnector" presStyleLbl="node2" presStyleIdx="1" presStyleCnt="2"/>
      <dgm:spPr/>
    </dgm:pt>
    <dgm:pt modelId="{1D78E3CC-5AE0-4B45-8905-859AADAC75E7}" type="pres">
      <dgm:prSet presAssocID="{462C2F5F-5016-404A-9702-9603AFF133DC}" presName="hierChild4" presStyleCnt="0"/>
      <dgm:spPr/>
    </dgm:pt>
    <dgm:pt modelId="{9BB1AF36-99A6-4031-A80D-AAAA4FA34A0E}" type="pres">
      <dgm:prSet presAssocID="{4E94E9FC-7200-4696-82AA-676E701404D8}" presName="Name37" presStyleLbl="parChTrans1D3" presStyleIdx="0" presStyleCnt="2"/>
      <dgm:spPr/>
    </dgm:pt>
    <dgm:pt modelId="{4B6B9A51-29D6-4FB6-A7BE-5C9325ECDD99}" type="pres">
      <dgm:prSet presAssocID="{36BEA8E5-5F5C-49CA-8427-24CB251D8EC4}" presName="hierRoot2" presStyleCnt="0">
        <dgm:presLayoutVars>
          <dgm:hierBranch val="init"/>
        </dgm:presLayoutVars>
      </dgm:prSet>
      <dgm:spPr/>
    </dgm:pt>
    <dgm:pt modelId="{EFDBAF02-DBC9-4B1B-8466-35BE7E0AF7F0}" type="pres">
      <dgm:prSet presAssocID="{36BEA8E5-5F5C-49CA-8427-24CB251D8EC4}" presName="rootComposite" presStyleCnt="0"/>
      <dgm:spPr/>
    </dgm:pt>
    <dgm:pt modelId="{019A41FF-81EF-4157-BCDF-5FBB72B4F08C}" type="pres">
      <dgm:prSet presAssocID="{36BEA8E5-5F5C-49CA-8427-24CB251D8EC4}" presName="rootText" presStyleLbl="node3" presStyleIdx="0" presStyleCnt="2">
        <dgm:presLayoutVars>
          <dgm:chPref val="3"/>
        </dgm:presLayoutVars>
      </dgm:prSet>
      <dgm:spPr/>
    </dgm:pt>
    <dgm:pt modelId="{1DEB2EED-0FE8-4059-A309-AF8862920544}" type="pres">
      <dgm:prSet presAssocID="{36BEA8E5-5F5C-49CA-8427-24CB251D8EC4}" presName="rootConnector" presStyleLbl="node3" presStyleIdx="0" presStyleCnt="2"/>
      <dgm:spPr/>
    </dgm:pt>
    <dgm:pt modelId="{E6771ED3-C55D-47DE-BC84-69C3212D9698}" type="pres">
      <dgm:prSet presAssocID="{36BEA8E5-5F5C-49CA-8427-24CB251D8EC4}" presName="hierChild4" presStyleCnt="0"/>
      <dgm:spPr/>
    </dgm:pt>
    <dgm:pt modelId="{BABE06E0-96B4-4F51-BFCE-99B7850AD110}" type="pres">
      <dgm:prSet presAssocID="{36BEA8E5-5F5C-49CA-8427-24CB251D8EC4}" presName="hierChild5" presStyleCnt="0"/>
      <dgm:spPr/>
    </dgm:pt>
    <dgm:pt modelId="{E6D07FE3-DF63-4462-A16E-AA75F4B64E8C}" type="pres">
      <dgm:prSet presAssocID="{559DAF90-523B-4E16-AE2E-1858A0B03889}" presName="Name37" presStyleLbl="parChTrans1D3" presStyleIdx="1" presStyleCnt="2"/>
      <dgm:spPr/>
    </dgm:pt>
    <dgm:pt modelId="{874814F5-54E3-47FF-8F3F-DAF62F5D8CB8}" type="pres">
      <dgm:prSet presAssocID="{97D96082-4A3A-4D6C-8B66-645A973C289A}" presName="hierRoot2" presStyleCnt="0">
        <dgm:presLayoutVars>
          <dgm:hierBranch val="init"/>
        </dgm:presLayoutVars>
      </dgm:prSet>
      <dgm:spPr/>
    </dgm:pt>
    <dgm:pt modelId="{80F5A27A-4EA1-4A7D-86C5-ADE611161FC6}" type="pres">
      <dgm:prSet presAssocID="{97D96082-4A3A-4D6C-8B66-645A973C289A}" presName="rootComposite" presStyleCnt="0"/>
      <dgm:spPr/>
    </dgm:pt>
    <dgm:pt modelId="{7A118862-6440-4A2D-A597-002183F10195}" type="pres">
      <dgm:prSet presAssocID="{97D96082-4A3A-4D6C-8B66-645A973C289A}" presName="rootText" presStyleLbl="node3" presStyleIdx="1" presStyleCnt="2">
        <dgm:presLayoutVars>
          <dgm:chPref val="3"/>
        </dgm:presLayoutVars>
      </dgm:prSet>
      <dgm:spPr/>
    </dgm:pt>
    <dgm:pt modelId="{DDCCFAB9-F87C-4A6F-8AF6-FC9C062FE18E}" type="pres">
      <dgm:prSet presAssocID="{97D96082-4A3A-4D6C-8B66-645A973C289A}" presName="rootConnector" presStyleLbl="node3" presStyleIdx="1" presStyleCnt="2"/>
      <dgm:spPr/>
    </dgm:pt>
    <dgm:pt modelId="{F8979EED-A9C5-47BC-A055-0D1AB66D0563}" type="pres">
      <dgm:prSet presAssocID="{97D96082-4A3A-4D6C-8B66-645A973C289A}" presName="hierChild4" presStyleCnt="0"/>
      <dgm:spPr/>
    </dgm:pt>
    <dgm:pt modelId="{B5ED4726-A6A2-457C-991C-01D5F3B7B128}" type="pres">
      <dgm:prSet presAssocID="{EF31B8D2-0BB2-48FB-8A2D-9E196310E34F}" presName="Name37" presStyleLbl="parChTrans1D4" presStyleIdx="0" presStyleCnt="2"/>
      <dgm:spPr/>
    </dgm:pt>
    <dgm:pt modelId="{E69C0692-9613-49BE-9A79-FB1F7A5029E8}" type="pres">
      <dgm:prSet presAssocID="{45403DDD-D3F5-4434-BA34-C6431E4AD68C}" presName="hierRoot2" presStyleCnt="0">
        <dgm:presLayoutVars>
          <dgm:hierBranch val="init"/>
        </dgm:presLayoutVars>
      </dgm:prSet>
      <dgm:spPr/>
    </dgm:pt>
    <dgm:pt modelId="{A4B2E652-967C-4D0C-A182-792524978D87}" type="pres">
      <dgm:prSet presAssocID="{45403DDD-D3F5-4434-BA34-C6431E4AD68C}" presName="rootComposite" presStyleCnt="0"/>
      <dgm:spPr/>
    </dgm:pt>
    <dgm:pt modelId="{655E205A-ABB6-423F-856E-989601B58EAF}" type="pres">
      <dgm:prSet presAssocID="{45403DDD-D3F5-4434-BA34-C6431E4AD68C}" presName="rootText" presStyleLbl="node4" presStyleIdx="0" presStyleCnt="2" custLinFactNeighborX="53781" custLinFactNeighborY="9636">
        <dgm:presLayoutVars>
          <dgm:chPref val="3"/>
        </dgm:presLayoutVars>
      </dgm:prSet>
      <dgm:spPr/>
    </dgm:pt>
    <dgm:pt modelId="{3B05112F-6A34-4545-97B8-CB616050DD82}" type="pres">
      <dgm:prSet presAssocID="{45403DDD-D3F5-4434-BA34-C6431E4AD68C}" presName="rootConnector" presStyleLbl="node4" presStyleIdx="0" presStyleCnt="2"/>
      <dgm:spPr/>
    </dgm:pt>
    <dgm:pt modelId="{A140A14D-2B96-4FDC-BDBD-D27DCD394682}" type="pres">
      <dgm:prSet presAssocID="{45403DDD-D3F5-4434-BA34-C6431E4AD68C}" presName="hierChild4" presStyleCnt="0"/>
      <dgm:spPr/>
    </dgm:pt>
    <dgm:pt modelId="{FEE20272-91EE-45CA-B63F-6FB2687B5725}" type="pres">
      <dgm:prSet presAssocID="{45403DDD-D3F5-4434-BA34-C6431E4AD68C}" presName="hierChild5" presStyleCnt="0"/>
      <dgm:spPr/>
    </dgm:pt>
    <dgm:pt modelId="{7B175B02-1D11-4D56-81CF-0A328053D372}" type="pres">
      <dgm:prSet presAssocID="{42A07AB0-8BA8-491A-9BC7-8237A7BB2558}" presName="Name37" presStyleLbl="parChTrans1D4" presStyleIdx="1" presStyleCnt="2"/>
      <dgm:spPr/>
    </dgm:pt>
    <dgm:pt modelId="{A0AD3605-E053-4D28-A039-C93824449AF3}" type="pres">
      <dgm:prSet presAssocID="{AA233F69-431B-4D05-A60B-23AFEBF0BFD8}" presName="hierRoot2" presStyleCnt="0">
        <dgm:presLayoutVars>
          <dgm:hierBranch val="init"/>
        </dgm:presLayoutVars>
      </dgm:prSet>
      <dgm:spPr/>
    </dgm:pt>
    <dgm:pt modelId="{9FA3DD8E-9CD1-4690-8BF3-DE48E75D7BF9}" type="pres">
      <dgm:prSet presAssocID="{AA233F69-431B-4D05-A60B-23AFEBF0BFD8}" presName="rootComposite" presStyleCnt="0"/>
      <dgm:spPr/>
    </dgm:pt>
    <dgm:pt modelId="{94AAF9A9-BBCC-41EC-9349-A68476D8B0B9}" type="pres">
      <dgm:prSet presAssocID="{AA233F69-431B-4D05-A60B-23AFEBF0BFD8}" presName="rootText" presStyleLbl="node4" presStyleIdx="1" presStyleCnt="2" custLinFactX="-36713" custLinFactY="-32826" custLinFactNeighborX="-100000" custLinFactNeighborY="-100000">
        <dgm:presLayoutVars>
          <dgm:chPref val="3"/>
        </dgm:presLayoutVars>
      </dgm:prSet>
      <dgm:spPr/>
    </dgm:pt>
    <dgm:pt modelId="{39787B6D-B212-4F50-A4B4-042A682F875B}" type="pres">
      <dgm:prSet presAssocID="{AA233F69-431B-4D05-A60B-23AFEBF0BFD8}" presName="rootConnector" presStyleLbl="node4" presStyleIdx="1" presStyleCnt="2"/>
      <dgm:spPr/>
    </dgm:pt>
    <dgm:pt modelId="{8023E8A0-280C-4449-B9C5-CEE3393D7D5B}" type="pres">
      <dgm:prSet presAssocID="{AA233F69-431B-4D05-A60B-23AFEBF0BFD8}" presName="hierChild4" presStyleCnt="0"/>
      <dgm:spPr/>
    </dgm:pt>
    <dgm:pt modelId="{E2C99F6E-E811-4590-81CF-09AEDB1E5932}" type="pres">
      <dgm:prSet presAssocID="{AA233F69-431B-4D05-A60B-23AFEBF0BFD8}" presName="hierChild5" presStyleCnt="0"/>
      <dgm:spPr/>
    </dgm:pt>
    <dgm:pt modelId="{B5E86370-9F32-4DB8-B099-9E5B726E8E91}" type="pres">
      <dgm:prSet presAssocID="{97D96082-4A3A-4D6C-8B66-645A973C289A}" presName="hierChild5" presStyleCnt="0"/>
      <dgm:spPr/>
    </dgm:pt>
    <dgm:pt modelId="{BB99F2B6-6D63-4727-9E1C-9559E939B835}" type="pres">
      <dgm:prSet presAssocID="{462C2F5F-5016-404A-9702-9603AFF133DC}" presName="hierChild5" presStyleCnt="0"/>
      <dgm:spPr/>
    </dgm:pt>
    <dgm:pt modelId="{A9FECC2D-41DC-4A56-94D1-39A712F9C7D2}" type="pres">
      <dgm:prSet presAssocID="{20A03062-60C0-4783-B584-2784F0B22095}" presName="hierChild3" presStyleCnt="0"/>
      <dgm:spPr/>
    </dgm:pt>
  </dgm:ptLst>
  <dgm:cxnLst>
    <dgm:cxn modelId="{79CAD506-FD1E-4A59-8B25-F0969E850A2F}" type="presOf" srcId="{012A666F-8927-48A7-B501-E9F3A11AC395}" destId="{34241B4E-125C-4E93-9D40-C46E4DEF81EB}" srcOrd="1" destOrd="0" presId="urn:microsoft.com/office/officeart/2005/8/layout/orgChart1"/>
    <dgm:cxn modelId="{2D667C0F-ACB8-47AD-8900-0AB6EDC1CD5F}" type="presOf" srcId="{462C2F5F-5016-404A-9702-9603AFF133DC}" destId="{ED9693B7-95FB-4A85-A8A2-A772F6D11217}" srcOrd="1" destOrd="0" presId="urn:microsoft.com/office/officeart/2005/8/layout/orgChart1"/>
    <dgm:cxn modelId="{E334CB13-13D5-4256-8382-8D8E23768579}" type="presOf" srcId="{45403DDD-D3F5-4434-BA34-C6431E4AD68C}" destId="{655E205A-ABB6-423F-856E-989601B58EAF}" srcOrd="0" destOrd="0" presId="urn:microsoft.com/office/officeart/2005/8/layout/orgChart1"/>
    <dgm:cxn modelId="{465C5F18-4DEE-425E-B476-C7A1FE492537}" type="presOf" srcId="{97D96082-4A3A-4D6C-8B66-645A973C289A}" destId="{7A118862-6440-4A2D-A597-002183F10195}" srcOrd="0" destOrd="0" presId="urn:microsoft.com/office/officeart/2005/8/layout/orgChart1"/>
    <dgm:cxn modelId="{8204A821-2534-40D2-93F8-6668DB9F77E3}" srcId="{20A03062-60C0-4783-B584-2784F0B22095}" destId="{012A666F-8927-48A7-B501-E9F3A11AC395}" srcOrd="0" destOrd="0" parTransId="{9112416B-0B2C-4DD5-81D1-834552B08053}" sibTransId="{005AB58D-87D8-44C0-937C-7A0B9E9E8A54}"/>
    <dgm:cxn modelId="{7B4D6F28-561C-4A4D-9993-C2770C986C16}" type="presOf" srcId="{97D96082-4A3A-4D6C-8B66-645A973C289A}" destId="{DDCCFAB9-F87C-4A6F-8AF6-FC9C062FE18E}" srcOrd="1" destOrd="0" presId="urn:microsoft.com/office/officeart/2005/8/layout/orgChart1"/>
    <dgm:cxn modelId="{B0EEBA33-7E6E-465F-882A-78F19E693DA6}" type="presOf" srcId="{AA233F69-431B-4D05-A60B-23AFEBF0BFD8}" destId="{39787B6D-B212-4F50-A4B4-042A682F875B}" srcOrd="1" destOrd="0" presId="urn:microsoft.com/office/officeart/2005/8/layout/orgChart1"/>
    <dgm:cxn modelId="{D53F0F62-6CE0-4CB5-9049-3EE8223925AF}" type="presOf" srcId="{4569F213-AA92-453E-940E-4282B7D8A00D}" destId="{7D37EF30-080F-4F41-83F2-118934F60A37}" srcOrd="0" destOrd="0" presId="urn:microsoft.com/office/officeart/2005/8/layout/orgChart1"/>
    <dgm:cxn modelId="{2D32AE69-8FE5-4C00-A3CB-515B1318E512}" type="presOf" srcId="{9112416B-0B2C-4DD5-81D1-834552B08053}" destId="{DA128DC5-5688-43EB-AAB0-EC6E8576921F}" srcOrd="0" destOrd="0" presId="urn:microsoft.com/office/officeart/2005/8/layout/orgChart1"/>
    <dgm:cxn modelId="{4A95BB6E-3F02-4A0F-AA9B-2AE369FB9BEF}" type="presOf" srcId="{36BEA8E5-5F5C-49CA-8427-24CB251D8EC4}" destId="{1DEB2EED-0FE8-4059-A309-AF8862920544}" srcOrd="1" destOrd="0" presId="urn:microsoft.com/office/officeart/2005/8/layout/orgChart1"/>
    <dgm:cxn modelId="{3A045975-0CD9-48E7-A3B8-252E81985A92}" type="presOf" srcId="{EF31B8D2-0BB2-48FB-8A2D-9E196310E34F}" destId="{B5ED4726-A6A2-457C-991C-01D5F3B7B128}" srcOrd="0" destOrd="0" presId="urn:microsoft.com/office/officeart/2005/8/layout/orgChart1"/>
    <dgm:cxn modelId="{F04F8157-2151-4D70-BBBF-D3C8CB4FC276}" type="presOf" srcId="{559DAF90-523B-4E16-AE2E-1858A0B03889}" destId="{E6D07FE3-DF63-4462-A16E-AA75F4B64E8C}" srcOrd="0" destOrd="0" presId="urn:microsoft.com/office/officeart/2005/8/layout/orgChart1"/>
    <dgm:cxn modelId="{5B3D5C7B-F5E5-46C8-841B-1C014B7AA968}" type="presOf" srcId="{462C2F5F-5016-404A-9702-9603AFF133DC}" destId="{509DCC57-5754-4AD8-AE29-3953B4812B5E}" srcOrd="0" destOrd="0" presId="urn:microsoft.com/office/officeart/2005/8/layout/orgChart1"/>
    <dgm:cxn modelId="{DE86BB7B-34E5-46EA-A842-924BB6780047}" srcId="{462C2F5F-5016-404A-9702-9603AFF133DC}" destId="{97D96082-4A3A-4D6C-8B66-645A973C289A}" srcOrd="1" destOrd="0" parTransId="{559DAF90-523B-4E16-AE2E-1858A0B03889}" sibTransId="{FCEC14F3-604F-4D41-BB1E-194509322505}"/>
    <dgm:cxn modelId="{B4C1107E-3E34-49BA-A358-0100DD84BD9C}" type="presOf" srcId="{AA233F69-431B-4D05-A60B-23AFEBF0BFD8}" destId="{94AAF9A9-BBCC-41EC-9349-A68476D8B0B9}" srcOrd="0" destOrd="0" presId="urn:microsoft.com/office/officeart/2005/8/layout/orgChart1"/>
    <dgm:cxn modelId="{CE3D6585-606C-41C0-859B-5502E10DCCE3}" srcId="{DB1E9308-9016-4319-AB48-73E1183A904C}" destId="{20A03062-60C0-4783-B584-2784F0B22095}" srcOrd="0" destOrd="0" parTransId="{2F1F909B-EF77-49B0-8533-1935BDFEB38B}" sibTransId="{1EC6AA21-60D1-4F78-935F-EED389CF14DB}"/>
    <dgm:cxn modelId="{9C6A0796-D2C0-4B2E-9A0B-0B76A4300AC6}" type="presOf" srcId="{45403DDD-D3F5-4434-BA34-C6431E4AD68C}" destId="{3B05112F-6A34-4545-97B8-CB616050DD82}" srcOrd="1" destOrd="0" presId="urn:microsoft.com/office/officeart/2005/8/layout/orgChart1"/>
    <dgm:cxn modelId="{9099E59C-E7A4-4EF3-9023-D8C4D551190D}" type="presOf" srcId="{20A03062-60C0-4783-B584-2784F0B22095}" destId="{3AA97946-30B9-4BA4-97F7-A9F45CEDE5DC}" srcOrd="1" destOrd="0" presId="urn:microsoft.com/office/officeart/2005/8/layout/orgChart1"/>
    <dgm:cxn modelId="{6D40C7A5-001F-4B46-BFF9-D1B8AB7E2382}" srcId="{97D96082-4A3A-4D6C-8B66-645A973C289A}" destId="{AA233F69-431B-4D05-A60B-23AFEBF0BFD8}" srcOrd="1" destOrd="0" parTransId="{42A07AB0-8BA8-491A-9BC7-8237A7BB2558}" sibTransId="{D7FE41C8-FFD9-43B7-8681-4D6F927D697F}"/>
    <dgm:cxn modelId="{DEFB63AF-C957-42B4-AB7F-98C4E946BC9D}" type="presOf" srcId="{36BEA8E5-5F5C-49CA-8427-24CB251D8EC4}" destId="{019A41FF-81EF-4157-BCDF-5FBB72B4F08C}" srcOrd="0" destOrd="0" presId="urn:microsoft.com/office/officeart/2005/8/layout/orgChart1"/>
    <dgm:cxn modelId="{93DCFAAF-EEC8-4640-B4E0-4669BBCD03F3}" type="presOf" srcId="{20A03062-60C0-4783-B584-2784F0B22095}" destId="{81C42BE7-2282-4BF3-9F8A-3FCDE621C964}" srcOrd="0" destOrd="0" presId="urn:microsoft.com/office/officeart/2005/8/layout/orgChart1"/>
    <dgm:cxn modelId="{0BA6DDB4-F60C-4E74-BE24-9B6AED72B397}" type="presOf" srcId="{012A666F-8927-48A7-B501-E9F3A11AC395}" destId="{ADA15B9C-AB1F-4160-92F8-B08B9984632F}" srcOrd="0" destOrd="0" presId="urn:microsoft.com/office/officeart/2005/8/layout/orgChart1"/>
    <dgm:cxn modelId="{40C58CB6-A68A-4CAC-91CD-8F9DACE14030}" type="presOf" srcId="{42A07AB0-8BA8-491A-9BC7-8237A7BB2558}" destId="{7B175B02-1D11-4D56-81CF-0A328053D372}" srcOrd="0" destOrd="0" presId="urn:microsoft.com/office/officeart/2005/8/layout/orgChart1"/>
    <dgm:cxn modelId="{FEA456B8-373C-451F-8993-54D09D9297A8}" srcId="{20A03062-60C0-4783-B584-2784F0B22095}" destId="{462C2F5F-5016-404A-9702-9603AFF133DC}" srcOrd="1" destOrd="0" parTransId="{4569F213-AA92-453E-940E-4282B7D8A00D}" sibTransId="{D0434D69-75F7-48D1-9E78-EFF8F8DEEB16}"/>
    <dgm:cxn modelId="{7A2B3ECA-195B-4C26-A5A7-64230838358E}" type="presOf" srcId="{DB1E9308-9016-4319-AB48-73E1183A904C}" destId="{910EDB41-02F4-4937-A3BA-C4DD85E9B08A}" srcOrd="0" destOrd="0" presId="urn:microsoft.com/office/officeart/2005/8/layout/orgChart1"/>
    <dgm:cxn modelId="{FF8BE2E1-425E-4CCC-9D1F-C6D5DDBB46E6}" srcId="{462C2F5F-5016-404A-9702-9603AFF133DC}" destId="{36BEA8E5-5F5C-49CA-8427-24CB251D8EC4}" srcOrd="0" destOrd="0" parTransId="{4E94E9FC-7200-4696-82AA-676E701404D8}" sibTransId="{6FDFE074-E4A4-4A12-9CB0-25EFDC3534CF}"/>
    <dgm:cxn modelId="{75973DF3-8E64-44F7-A8A7-92B7FD35554A}" type="presOf" srcId="{4E94E9FC-7200-4696-82AA-676E701404D8}" destId="{9BB1AF36-99A6-4031-A80D-AAAA4FA34A0E}" srcOrd="0" destOrd="0" presId="urn:microsoft.com/office/officeart/2005/8/layout/orgChart1"/>
    <dgm:cxn modelId="{6F0C74FE-567F-46F9-8BEA-130A8AFF797B}" srcId="{97D96082-4A3A-4D6C-8B66-645A973C289A}" destId="{45403DDD-D3F5-4434-BA34-C6431E4AD68C}" srcOrd="0" destOrd="0" parTransId="{EF31B8D2-0BB2-48FB-8A2D-9E196310E34F}" sibTransId="{5AE5CC7D-0328-47E8-BBE0-4ABC552ED4F3}"/>
    <dgm:cxn modelId="{42E1771D-1169-43F7-9C56-17B64E5F8ED0}" type="presParOf" srcId="{910EDB41-02F4-4937-A3BA-C4DD85E9B08A}" destId="{2A79DDC7-3B5E-4985-BD93-B071DD98799F}" srcOrd="0" destOrd="0" presId="urn:microsoft.com/office/officeart/2005/8/layout/orgChart1"/>
    <dgm:cxn modelId="{98EDC4A2-BC4E-4478-9EF7-3CD6267B6FE2}" type="presParOf" srcId="{2A79DDC7-3B5E-4985-BD93-B071DD98799F}" destId="{9EFA8FF0-F01A-449C-9595-F293A016241F}" srcOrd="0" destOrd="0" presId="urn:microsoft.com/office/officeart/2005/8/layout/orgChart1"/>
    <dgm:cxn modelId="{E107EA40-1E59-47FE-9EA9-2669A983FB71}" type="presParOf" srcId="{9EFA8FF0-F01A-449C-9595-F293A016241F}" destId="{81C42BE7-2282-4BF3-9F8A-3FCDE621C964}" srcOrd="0" destOrd="0" presId="urn:microsoft.com/office/officeart/2005/8/layout/orgChart1"/>
    <dgm:cxn modelId="{E6FCF0D7-34CF-418D-B60A-D0A621DE0E18}" type="presParOf" srcId="{9EFA8FF0-F01A-449C-9595-F293A016241F}" destId="{3AA97946-30B9-4BA4-97F7-A9F45CEDE5DC}" srcOrd="1" destOrd="0" presId="urn:microsoft.com/office/officeart/2005/8/layout/orgChart1"/>
    <dgm:cxn modelId="{3438C944-BDBA-4E2B-B181-85CB47FF5E24}" type="presParOf" srcId="{2A79DDC7-3B5E-4985-BD93-B071DD98799F}" destId="{99D41AA7-E6DC-493B-B524-B2168FE477B0}" srcOrd="1" destOrd="0" presId="urn:microsoft.com/office/officeart/2005/8/layout/orgChart1"/>
    <dgm:cxn modelId="{B3BE5090-6A5A-4F17-A1C5-07CE13EA23E1}" type="presParOf" srcId="{99D41AA7-E6DC-493B-B524-B2168FE477B0}" destId="{DA128DC5-5688-43EB-AAB0-EC6E8576921F}" srcOrd="0" destOrd="0" presId="urn:microsoft.com/office/officeart/2005/8/layout/orgChart1"/>
    <dgm:cxn modelId="{9BE4F36A-C4F7-4849-979D-1D2DCF36138D}" type="presParOf" srcId="{99D41AA7-E6DC-493B-B524-B2168FE477B0}" destId="{B476DB62-066E-4EEE-BBCB-35965F022489}" srcOrd="1" destOrd="0" presId="urn:microsoft.com/office/officeart/2005/8/layout/orgChart1"/>
    <dgm:cxn modelId="{6A75E228-47BE-4F9F-A93B-3357FF207D89}" type="presParOf" srcId="{B476DB62-066E-4EEE-BBCB-35965F022489}" destId="{E8595C31-2A7C-4102-8AC7-42978ADDC01A}" srcOrd="0" destOrd="0" presId="urn:microsoft.com/office/officeart/2005/8/layout/orgChart1"/>
    <dgm:cxn modelId="{0498ED08-BBBD-4D82-AA0D-D61801DA0B32}" type="presParOf" srcId="{E8595C31-2A7C-4102-8AC7-42978ADDC01A}" destId="{ADA15B9C-AB1F-4160-92F8-B08B9984632F}" srcOrd="0" destOrd="0" presId="urn:microsoft.com/office/officeart/2005/8/layout/orgChart1"/>
    <dgm:cxn modelId="{ECFDD2D2-0726-4CAA-A7B7-8210F69BDE8C}" type="presParOf" srcId="{E8595C31-2A7C-4102-8AC7-42978ADDC01A}" destId="{34241B4E-125C-4E93-9D40-C46E4DEF81EB}" srcOrd="1" destOrd="0" presId="urn:microsoft.com/office/officeart/2005/8/layout/orgChart1"/>
    <dgm:cxn modelId="{C3B098F6-B8BD-4C73-985E-C5AD4CF7D4DD}" type="presParOf" srcId="{B476DB62-066E-4EEE-BBCB-35965F022489}" destId="{EF3CA8C0-E3CB-482D-A5ED-8A52B938DD6C}" srcOrd="1" destOrd="0" presId="urn:microsoft.com/office/officeart/2005/8/layout/orgChart1"/>
    <dgm:cxn modelId="{E8E69E53-8FBF-4851-AFBE-BB7068BB531C}" type="presParOf" srcId="{B476DB62-066E-4EEE-BBCB-35965F022489}" destId="{95436132-45EB-474A-B9B1-83C5A42FE892}" srcOrd="2" destOrd="0" presId="urn:microsoft.com/office/officeart/2005/8/layout/orgChart1"/>
    <dgm:cxn modelId="{55668D34-8E58-4187-8F22-DF45B9A4A549}" type="presParOf" srcId="{99D41AA7-E6DC-493B-B524-B2168FE477B0}" destId="{7D37EF30-080F-4F41-83F2-118934F60A37}" srcOrd="2" destOrd="0" presId="urn:microsoft.com/office/officeart/2005/8/layout/orgChart1"/>
    <dgm:cxn modelId="{369BBBA6-E26E-435E-B7B4-4EE936DBFB20}" type="presParOf" srcId="{99D41AA7-E6DC-493B-B524-B2168FE477B0}" destId="{BDB3F3B8-7B15-4F8A-82B1-81879556E42D}" srcOrd="3" destOrd="0" presId="urn:microsoft.com/office/officeart/2005/8/layout/orgChart1"/>
    <dgm:cxn modelId="{1DA1D6EB-12DA-4F6A-AD92-3BEFDCADA2D9}" type="presParOf" srcId="{BDB3F3B8-7B15-4F8A-82B1-81879556E42D}" destId="{60DEE206-F34D-4D04-84DC-B0FE754DC901}" srcOrd="0" destOrd="0" presId="urn:microsoft.com/office/officeart/2005/8/layout/orgChart1"/>
    <dgm:cxn modelId="{D328986C-C24A-4A26-89AD-1DC6AD789FB4}" type="presParOf" srcId="{60DEE206-F34D-4D04-84DC-B0FE754DC901}" destId="{509DCC57-5754-4AD8-AE29-3953B4812B5E}" srcOrd="0" destOrd="0" presId="urn:microsoft.com/office/officeart/2005/8/layout/orgChart1"/>
    <dgm:cxn modelId="{2D35A537-BFEA-48EB-B66C-58A4EF3954EA}" type="presParOf" srcId="{60DEE206-F34D-4D04-84DC-B0FE754DC901}" destId="{ED9693B7-95FB-4A85-A8A2-A772F6D11217}" srcOrd="1" destOrd="0" presId="urn:microsoft.com/office/officeart/2005/8/layout/orgChart1"/>
    <dgm:cxn modelId="{489DDB86-434C-46A0-80F0-95F3F7C9A25B}" type="presParOf" srcId="{BDB3F3B8-7B15-4F8A-82B1-81879556E42D}" destId="{1D78E3CC-5AE0-4B45-8905-859AADAC75E7}" srcOrd="1" destOrd="0" presId="urn:microsoft.com/office/officeart/2005/8/layout/orgChart1"/>
    <dgm:cxn modelId="{9E9F204C-DCE9-4447-8A20-42F1A6D8EB1F}" type="presParOf" srcId="{1D78E3CC-5AE0-4B45-8905-859AADAC75E7}" destId="{9BB1AF36-99A6-4031-A80D-AAAA4FA34A0E}" srcOrd="0" destOrd="0" presId="urn:microsoft.com/office/officeart/2005/8/layout/orgChart1"/>
    <dgm:cxn modelId="{A66119E1-EF9C-4381-A64F-6204E8CB7CE1}" type="presParOf" srcId="{1D78E3CC-5AE0-4B45-8905-859AADAC75E7}" destId="{4B6B9A51-29D6-4FB6-A7BE-5C9325ECDD99}" srcOrd="1" destOrd="0" presId="urn:microsoft.com/office/officeart/2005/8/layout/orgChart1"/>
    <dgm:cxn modelId="{18A111F1-86D7-427D-A609-C2B8CC058846}" type="presParOf" srcId="{4B6B9A51-29D6-4FB6-A7BE-5C9325ECDD99}" destId="{EFDBAF02-DBC9-4B1B-8466-35BE7E0AF7F0}" srcOrd="0" destOrd="0" presId="urn:microsoft.com/office/officeart/2005/8/layout/orgChart1"/>
    <dgm:cxn modelId="{733A2102-86A0-40EB-BAE7-FD6BFB2EA35D}" type="presParOf" srcId="{EFDBAF02-DBC9-4B1B-8466-35BE7E0AF7F0}" destId="{019A41FF-81EF-4157-BCDF-5FBB72B4F08C}" srcOrd="0" destOrd="0" presId="urn:microsoft.com/office/officeart/2005/8/layout/orgChart1"/>
    <dgm:cxn modelId="{8019E72F-765E-4692-A346-BD23135743E8}" type="presParOf" srcId="{EFDBAF02-DBC9-4B1B-8466-35BE7E0AF7F0}" destId="{1DEB2EED-0FE8-4059-A309-AF8862920544}" srcOrd="1" destOrd="0" presId="urn:microsoft.com/office/officeart/2005/8/layout/orgChart1"/>
    <dgm:cxn modelId="{E44ABEEC-1F72-442B-AE3E-855E876FE2DE}" type="presParOf" srcId="{4B6B9A51-29D6-4FB6-A7BE-5C9325ECDD99}" destId="{E6771ED3-C55D-47DE-BC84-69C3212D9698}" srcOrd="1" destOrd="0" presId="urn:microsoft.com/office/officeart/2005/8/layout/orgChart1"/>
    <dgm:cxn modelId="{402150A2-D486-4782-A204-09D56E0F76F0}" type="presParOf" srcId="{4B6B9A51-29D6-4FB6-A7BE-5C9325ECDD99}" destId="{BABE06E0-96B4-4F51-BFCE-99B7850AD110}" srcOrd="2" destOrd="0" presId="urn:microsoft.com/office/officeart/2005/8/layout/orgChart1"/>
    <dgm:cxn modelId="{DC47AD72-551D-437F-B532-6878202E6385}" type="presParOf" srcId="{1D78E3CC-5AE0-4B45-8905-859AADAC75E7}" destId="{E6D07FE3-DF63-4462-A16E-AA75F4B64E8C}" srcOrd="2" destOrd="0" presId="urn:microsoft.com/office/officeart/2005/8/layout/orgChart1"/>
    <dgm:cxn modelId="{A82B77EC-2B71-4487-B38F-0BD6D66BD4F3}" type="presParOf" srcId="{1D78E3CC-5AE0-4B45-8905-859AADAC75E7}" destId="{874814F5-54E3-47FF-8F3F-DAF62F5D8CB8}" srcOrd="3" destOrd="0" presId="urn:microsoft.com/office/officeart/2005/8/layout/orgChart1"/>
    <dgm:cxn modelId="{7C9F7AE7-5712-4B2D-AF24-AC90333DA54B}" type="presParOf" srcId="{874814F5-54E3-47FF-8F3F-DAF62F5D8CB8}" destId="{80F5A27A-4EA1-4A7D-86C5-ADE611161FC6}" srcOrd="0" destOrd="0" presId="urn:microsoft.com/office/officeart/2005/8/layout/orgChart1"/>
    <dgm:cxn modelId="{699D1552-27A7-49C6-8219-9589C1957B51}" type="presParOf" srcId="{80F5A27A-4EA1-4A7D-86C5-ADE611161FC6}" destId="{7A118862-6440-4A2D-A597-002183F10195}" srcOrd="0" destOrd="0" presId="urn:microsoft.com/office/officeart/2005/8/layout/orgChart1"/>
    <dgm:cxn modelId="{0E2796C4-FE73-4BB1-AAEC-74F5BFE65DCC}" type="presParOf" srcId="{80F5A27A-4EA1-4A7D-86C5-ADE611161FC6}" destId="{DDCCFAB9-F87C-4A6F-8AF6-FC9C062FE18E}" srcOrd="1" destOrd="0" presId="urn:microsoft.com/office/officeart/2005/8/layout/orgChart1"/>
    <dgm:cxn modelId="{3481A349-2E85-49F6-BD58-C0105A82EC91}" type="presParOf" srcId="{874814F5-54E3-47FF-8F3F-DAF62F5D8CB8}" destId="{F8979EED-A9C5-47BC-A055-0D1AB66D0563}" srcOrd="1" destOrd="0" presId="urn:microsoft.com/office/officeart/2005/8/layout/orgChart1"/>
    <dgm:cxn modelId="{35AA4C76-25E2-4E63-A7C6-BD895EE331B2}" type="presParOf" srcId="{F8979EED-A9C5-47BC-A055-0D1AB66D0563}" destId="{B5ED4726-A6A2-457C-991C-01D5F3B7B128}" srcOrd="0" destOrd="0" presId="urn:microsoft.com/office/officeart/2005/8/layout/orgChart1"/>
    <dgm:cxn modelId="{0AA8C280-12E1-44BF-AE78-34CAFD093DB9}" type="presParOf" srcId="{F8979EED-A9C5-47BC-A055-0D1AB66D0563}" destId="{E69C0692-9613-49BE-9A79-FB1F7A5029E8}" srcOrd="1" destOrd="0" presId="urn:microsoft.com/office/officeart/2005/8/layout/orgChart1"/>
    <dgm:cxn modelId="{C0F0932F-D53D-4732-9A96-A2C3D1B39237}" type="presParOf" srcId="{E69C0692-9613-49BE-9A79-FB1F7A5029E8}" destId="{A4B2E652-967C-4D0C-A182-792524978D87}" srcOrd="0" destOrd="0" presId="urn:microsoft.com/office/officeart/2005/8/layout/orgChart1"/>
    <dgm:cxn modelId="{E3C4B939-8C41-41E6-B2EA-BB403ABB9631}" type="presParOf" srcId="{A4B2E652-967C-4D0C-A182-792524978D87}" destId="{655E205A-ABB6-423F-856E-989601B58EAF}" srcOrd="0" destOrd="0" presId="urn:microsoft.com/office/officeart/2005/8/layout/orgChart1"/>
    <dgm:cxn modelId="{DCE239C1-FCF4-414D-81EA-7C1BB7104D31}" type="presParOf" srcId="{A4B2E652-967C-4D0C-A182-792524978D87}" destId="{3B05112F-6A34-4545-97B8-CB616050DD82}" srcOrd="1" destOrd="0" presId="urn:microsoft.com/office/officeart/2005/8/layout/orgChart1"/>
    <dgm:cxn modelId="{21B4CECB-FF87-4040-AABF-3D23E04FD027}" type="presParOf" srcId="{E69C0692-9613-49BE-9A79-FB1F7A5029E8}" destId="{A140A14D-2B96-4FDC-BDBD-D27DCD394682}" srcOrd="1" destOrd="0" presId="urn:microsoft.com/office/officeart/2005/8/layout/orgChart1"/>
    <dgm:cxn modelId="{6334DEC6-8B34-4C4F-B7C0-AF57D87E7846}" type="presParOf" srcId="{E69C0692-9613-49BE-9A79-FB1F7A5029E8}" destId="{FEE20272-91EE-45CA-B63F-6FB2687B5725}" srcOrd="2" destOrd="0" presId="urn:microsoft.com/office/officeart/2005/8/layout/orgChart1"/>
    <dgm:cxn modelId="{B104AAE0-2532-480A-BB0B-6E05E8A164A5}" type="presParOf" srcId="{F8979EED-A9C5-47BC-A055-0D1AB66D0563}" destId="{7B175B02-1D11-4D56-81CF-0A328053D372}" srcOrd="2" destOrd="0" presId="urn:microsoft.com/office/officeart/2005/8/layout/orgChart1"/>
    <dgm:cxn modelId="{1043ABFD-F1E1-41F3-B9CE-26164111ABB1}" type="presParOf" srcId="{F8979EED-A9C5-47BC-A055-0D1AB66D0563}" destId="{A0AD3605-E053-4D28-A039-C93824449AF3}" srcOrd="3" destOrd="0" presId="urn:microsoft.com/office/officeart/2005/8/layout/orgChart1"/>
    <dgm:cxn modelId="{1E5A23BB-EC52-4A87-A62D-222E61551BBD}" type="presParOf" srcId="{A0AD3605-E053-4D28-A039-C93824449AF3}" destId="{9FA3DD8E-9CD1-4690-8BF3-DE48E75D7BF9}" srcOrd="0" destOrd="0" presId="urn:microsoft.com/office/officeart/2005/8/layout/orgChart1"/>
    <dgm:cxn modelId="{66B813E1-C67A-41D6-8285-EA51F1AE8FA8}" type="presParOf" srcId="{9FA3DD8E-9CD1-4690-8BF3-DE48E75D7BF9}" destId="{94AAF9A9-BBCC-41EC-9349-A68476D8B0B9}" srcOrd="0" destOrd="0" presId="urn:microsoft.com/office/officeart/2005/8/layout/orgChart1"/>
    <dgm:cxn modelId="{F4C6AF1E-5D68-4E8B-BAC6-A62E0D1EB3AE}" type="presParOf" srcId="{9FA3DD8E-9CD1-4690-8BF3-DE48E75D7BF9}" destId="{39787B6D-B212-4F50-A4B4-042A682F875B}" srcOrd="1" destOrd="0" presId="urn:microsoft.com/office/officeart/2005/8/layout/orgChart1"/>
    <dgm:cxn modelId="{D84A6ABF-AE78-42CB-B3D6-83A388AB9281}" type="presParOf" srcId="{A0AD3605-E053-4D28-A039-C93824449AF3}" destId="{8023E8A0-280C-4449-B9C5-CEE3393D7D5B}" srcOrd="1" destOrd="0" presId="urn:microsoft.com/office/officeart/2005/8/layout/orgChart1"/>
    <dgm:cxn modelId="{A8534F19-5283-47D6-A20F-4FFAECE44436}" type="presParOf" srcId="{A0AD3605-E053-4D28-A039-C93824449AF3}" destId="{E2C99F6E-E811-4590-81CF-09AEDB1E5932}" srcOrd="2" destOrd="0" presId="urn:microsoft.com/office/officeart/2005/8/layout/orgChart1"/>
    <dgm:cxn modelId="{A5F0746B-E5AA-4A5A-967B-CBC1110BAAE5}" type="presParOf" srcId="{874814F5-54E3-47FF-8F3F-DAF62F5D8CB8}" destId="{B5E86370-9F32-4DB8-B099-9E5B726E8E91}" srcOrd="2" destOrd="0" presId="urn:microsoft.com/office/officeart/2005/8/layout/orgChart1"/>
    <dgm:cxn modelId="{B1450E01-9C40-4E7A-86D6-B1C9183D52D2}" type="presParOf" srcId="{BDB3F3B8-7B15-4F8A-82B1-81879556E42D}" destId="{BB99F2B6-6D63-4727-9E1C-9559E939B835}" srcOrd="2" destOrd="0" presId="urn:microsoft.com/office/officeart/2005/8/layout/orgChart1"/>
    <dgm:cxn modelId="{9EC091F7-0ACA-474E-A936-5F1141BF594E}" type="presParOf" srcId="{2A79DDC7-3B5E-4985-BD93-B071DD98799F}" destId="{A9FECC2D-41DC-4A56-94D1-39A712F9C7D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75B02-1D11-4D56-81CF-0A328053D372}">
      <dsp:nvSpPr>
        <dsp:cNvPr id="0" name=""/>
        <dsp:cNvSpPr/>
      </dsp:nvSpPr>
      <dsp:spPr>
        <a:xfrm>
          <a:off x="6107672" y="2997061"/>
          <a:ext cx="338775" cy="789279"/>
        </a:xfrm>
        <a:custGeom>
          <a:avLst/>
          <a:gdLst/>
          <a:ahLst/>
          <a:cxnLst/>
          <a:rect l="0" t="0" r="0" b="0"/>
          <a:pathLst>
            <a:path>
              <a:moveTo>
                <a:pt x="338775" y="0"/>
              </a:moveTo>
              <a:lnTo>
                <a:pt x="338775" y="789279"/>
              </a:lnTo>
              <a:lnTo>
                <a:pt x="0" y="789279"/>
              </a:lnTo>
            </a:path>
          </a:pathLst>
        </a:custGeom>
        <a:noFill/>
        <a:ln w="127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ED4726-A6A2-457C-991C-01D5F3B7B128}">
      <dsp:nvSpPr>
        <dsp:cNvPr id="0" name=""/>
        <dsp:cNvSpPr/>
      </dsp:nvSpPr>
      <dsp:spPr>
        <a:xfrm>
          <a:off x="6446447" y="2997061"/>
          <a:ext cx="1073149" cy="792883"/>
        </a:xfrm>
        <a:custGeom>
          <a:avLst/>
          <a:gdLst/>
          <a:ahLst/>
          <a:cxnLst/>
          <a:rect l="0" t="0" r="0" b="0"/>
          <a:pathLst>
            <a:path>
              <a:moveTo>
                <a:pt x="0" y="0"/>
              </a:moveTo>
              <a:lnTo>
                <a:pt x="0" y="792883"/>
              </a:lnTo>
              <a:lnTo>
                <a:pt x="1073149" y="792883"/>
              </a:lnTo>
            </a:path>
          </a:pathLst>
        </a:custGeom>
        <a:noFill/>
        <a:ln w="127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D07FE3-DF63-4462-A16E-AA75F4B64E8C}">
      <dsp:nvSpPr>
        <dsp:cNvPr id="0" name=""/>
        <dsp:cNvSpPr/>
      </dsp:nvSpPr>
      <dsp:spPr>
        <a:xfrm>
          <a:off x="6126597" y="1889290"/>
          <a:ext cx="943945" cy="327650"/>
        </a:xfrm>
        <a:custGeom>
          <a:avLst/>
          <a:gdLst/>
          <a:ahLst/>
          <a:cxnLst/>
          <a:rect l="0" t="0" r="0" b="0"/>
          <a:pathLst>
            <a:path>
              <a:moveTo>
                <a:pt x="0" y="0"/>
              </a:moveTo>
              <a:lnTo>
                <a:pt x="0" y="163825"/>
              </a:lnTo>
              <a:lnTo>
                <a:pt x="943945" y="163825"/>
              </a:lnTo>
              <a:lnTo>
                <a:pt x="943945" y="327650"/>
              </a:lnTo>
            </a:path>
          </a:pathLst>
        </a:custGeom>
        <a:noFill/>
        <a:ln w="127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B1AF36-99A6-4031-A80D-AAAA4FA34A0E}">
      <dsp:nvSpPr>
        <dsp:cNvPr id="0" name=""/>
        <dsp:cNvSpPr/>
      </dsp:nvSpPr>
      <dsp:spPr>
        <a:xfrm>
          <a:off x="5182651" y="1889290"/>
          <a:ext cx="943945" cy="327650"/>
        </a:xfrm>
        <a:custGeom>
          <a:avLst/>
          <a:gdLst/>
          <a:ahLst/>
          <a:cxnLst/>
          <a:rect l="0" t="0" r="0" b="0"/>
          <a:pathLst>
            <a:path>
              <a:moveTo>
                <a:pt x="943945" y="0"/>
              </a:moveTo>
              <a:lnTo>
                <a:pt x="943945" y="163825"/>
              </a:lnTo>
              <a:lnTo>
                <a:pt x="0" y="163825"/>
              </a:lnTo>
              <a:lnTo>
                <a:pt x="0" y="327650"/>
              </a:lnTo>
            </a:path>
          </a:pathLst>
        </a:custGeom>
        <a:noFill/>
        <a:ln w="127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37EF30-080F-4F41-83F2-118934F60A37}">
      <dsp:nvSpPr>
        <dsp:cNvPr id="0" name=""/>
        <dsp:cNvSpPr/>
      </dsp:nvSpPr>
      <dsp:spPr>
        <a:xfrm>
          <a:off x="5182651" y="781518"/>
          <a:ext cx="943945" cy="327650"/>
        </a:xfrm>
        <a:custGeom>
          <a:avLst/>
          <a:gdLst/>
          <a:ahLst/>
          <a:cxnLst/>
          <a:rect l="0" t="0" r="0" b="0"/>
          <a:pathLst>
            <a:path>
              <a:moveTo>
                <a:pt x="0" y="0"/>
              </a:moveTo>
              <a:lnTo>
                <a:pt x="0" y="163825"/>
              </a:lnTo>
              <a:lnTo>
                <a:pt x="943945" y="163825"/>
              </a:lnTo>
              <a:lnTo>
                <a:pt x="943945" y="327650"/>
              </a:lnTo>
            </a:path>
          </a:pathLst>
        </a:cu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128DC5-5688-43EB-AAB0-EC6E8576921F}">
      <dsp:nvSpPr>
        <dsp:cNvPr id="0" name=""/>
        <dsp:cNvSpPr/>
      </dsp:nvSpPr>
      <dsp:spPr>
        <a:xfrm>
          <a:off x="4238705" y="781518"/>
          <a:ext cx="943945" cy="327650"/>
        </a:xfrm>
        <a:custGeom>
          <a:avLst/>
          <a:gdLst/>
          <a:ahLst/>
          <a:cxnLst/>
          <a:rect l="0" t="0" r="0" b="0"/>
          <a:pathLst>
            <a:path>
              <a:moveTo>
                <a:pt x="943945" y="0"/>
              </a:moveTo>
              <a:lnTo>
                <a:pt x="943945" y="163825"/>
              </a:lnTo>
              <a:lnTo>
                <a:pt x="0" y="163825"/>
              </a:lnTo>
              <a:lnTo>
                <a:pt x="0" y="327650"/>
              </a:lnTo>
            </a:path>
          </a:pathLst>
        </a:cu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C42BE7-2282-4BF3-9F8A-3FCDE621C964}">
      <dsp:nvSpPr>
        <dsp:cNvPr id="0" name=""/>
        <dsp:cNvSpPr/>
      </dsp:nvSpPr>
      <dsp:spPr>
        <a:xfrm>
          <a:off x="4402531" y="1398"/>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System</a:t>
          </a:r>
        </a:p>
      </dsp:txBody>
      <dsp:txXfrm>
        <a:off x="4402531" y="1398"/>
        <a:ext cx="1560241" cy="780120"/>
      </dsp:txXfrm>
    </dsp:sp>
    <dsp:sp modelId="{ADA15B9C-AB1F-4160-92F8-B08B9984632F}">
      <dsp:nvSpPr>
        <dsp:cNvPr id="0" name=""/>
        <dsp:cNvSpPr/>
      </dsp:nvSpPr>
      <dsp:spPr>
        <a:xfrm>
          <a:off x="3458585" y="1109169"/>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Experiment with the actual system</a:t>
          </a:r>
        </a:p>
      </dsp:txBody>
      <dsp:txXfrm>
        <a:off x="3458585" y="1109169"/>
        <a:ext cx="1560241" cy="780120"/>
      </dsp:txXfrm>
    </dsp:sp>
    <dsp:sp modelId="{509DCC57-5754-4AD8-AE29-3953B4812B5E}">
      <dsp:nvSpPr>
        <dsp:cNvPr id="0" name=""/>
        <dsp:cNvSpPr/>
      </dsp:nvSpPr>
      <dsp:spPr>
        <a:xfrm>
          <a:off x="5346477" y="1109169"/>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Experiment with a model of the system</a:t>
          </a:r>
        </a:p>
      </dsp:txBody>
      <dsp:txXfrm>
        <a:off x="5346477" y="1109169"/>
        <a:ext cx="1560241" cy="780120"/>
      </dsp:txXfrm>
    </dsp:sp>
    <dsp:sp modelId="{019A41FF-81EF-4157-BCDF-5FBB72B4F08C}">
      <dsp:nvSpPr>
        <dsp:cNvPr id="0" name=""/>
        <dsp:cNvSpPr/>
      </dsp:nvSpPr>
      <dsp:spPr>
        <a:xfrm>
          <a:off x="4402531" y="2216940"/>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Physical Model</a:t>
          </a:r>
        </a:p>
      </dsp:txBody>
      <dsp:txXfrm>
        <a:off x="4402531" y="2216940"/>
        <a:ext cx="1560241" cy="780120"/>
      </dsp:txXfrm>
    </dsp:sp>
    <dsp:sp modelId="{7A118862-6440-4A2D-A597-002183F10195}">
      <dsp:nvSpPr>
        <dsp:cNvPr id="0" name=""/>
        <dsp:cNvSpPr/>
      </dsp:nvSpPr>
      <dsp:spPr>
        <a:xfrm>
          <a:off x="6290423" y="2216940"/>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Mathematical Model</a:t>
          </a:r>
        </a:p>
      </dsp:txBody>
      <dsp:txXfrm>
        <a:off x="6290423" y="2216940"/>
        <a:ext cx="1560241" cy="780120"/>
      </dsp:txXfrm>
    </dsp:sp>
    <dsp:sp modelId="{655E205A-ABB6-423F-856E-989601B58EAF}">
      <dsp:nvSpPr>
        <dsp:cNvPr id="0" name=""/>
        <dsp:cNvSpPr/>
      </dsp:nvSpPr>
      <dsp:spPr>
        <a:xfrm>
          <a:off x="7519596" y="3399884"/>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Analytical Solution</a:t>
          </a:r>
        </a:p>
      </dsp:txBody>
      <dsp:txXfrm>
        <a:off x="7519596" y="3399884"/>
        <a:ext cx="1560241" cy="780120"/>
      </dsp:txXfrm>
    </dsp:sp>
    <dsp:sp modelId="{94AAF9A9-BBCC-41EC-9349-A68476D8B0B9}">
      <dsp:nvSpPr>
        <dsp:cNvPr id="0" name=""/>
        <dsp:cNvSpPr/>
      </dsp:nvSpPr>
      <dsp:spPr>
        <a:xfrm>
          <a:off x="4547430" y="3396280"/>
          <a:ext cx="1560241" cy="78012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Simulation</a:t>
          </a:r>
        </a:p>
      </dsp:txBody>
      <dsp:txXfrm>
        <a:off x="4547430" y="3396280"/>
        <a:ext cx="1560241" cy="78012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F6BEBCE3-17C5-45B9-8DF9-68387CD86D02}" type="datetimeFigureOut">
              <a:rPr lang="en-US" smtClean="0"/>
              <a:t>16-Jan-25</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EC9324B8-BD29-4BF1-83FB-216F4206915D}" type="slidenum">
              <a:rPr lang="en-US" smtClean="0"/>
              <a:t>‹#›</a:t>
            </a:fld>
            <a:endParaRPr lang="en-US"/>
          </a:p>
        </p:txBody>
      </p:sp>
    </p:spTree>
    <p:extLst>
      <p:ext uri="{BB962C8B-B14F-4D97-AF65-F5344CB8AC3E}">
        <p14:creationId xmlns:p14="http://schemas.microsoft.com/office/powerpoint/2010/main" val="381676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972DD2EB-83A6-1165-5EC9-04DB6CE85E57}"/>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980DA6A0-CED0-9C10-0F2F-632F09FEE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388" name="Slide Number Placeholder 3">
            <a:extLst>
              <a:ext uri="{FF2B5EF4-FFF2-40B4-BE49-F238E27FC236}">
                <a16:creationId xmlns:a16="http://schemas.microsoft.com/office/drawing/2014/main" id="{67E36F34-D7DC-65FD-0FF3-B5C9C74E6F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30000"/>
              </a:spcBef>
              <a:defRPr kumimoji="1" sz="1200">
                <a:solidFill>
                  <a:schemeClr val="tx1"/>
                </a:solidFill>
                <a:latin typeface="굴림" panose="020B0600000101010101" pitchFamily="34" charset="-127"/>
                <a:ea typeface="굴림" panose="020B0600000101010101" pitchFamily="34" charset="-127"/>
              </a:defRPr>
            </a:lvl1pPr>
            <a:lvl2pPr marL="759666" indent="-292179" latinLnBrk="1">
              <a:spcBef>
                <a:spcPct val="30000"/>
              </a:spcBef>
              <a:defRPr kumimoji="1" sz="1200">
                <a:solidFill>
                  <a:schemeClr val="tx1"/>
                </a:solidFill>
                <a:latin typeface="굴림" panose="020B0600000101010101" pitchFamily="34" charset="-127"/>
                <a:ea typeface="굴림" panose="020B0600000101010101" pitchFamily="34" charset="-127"/>
              </a:defRPr>
            </a:lvl2pPr>
            <a:lvl3pPr marL="1168718" indent="-233744" latinLnBrk="1">
              <a:spcBef>
                <a:spcPct val="30000"/>
              </a:spcBef>
              <a:defRPr kumimoji="1" sz="1200">
                <a:solidFill>
                  <a:schemeClr val="tx1"/>
                </a:solidFill>
                <a:latin typeface="굴림" panose="020B0600000101010101" pitchFamily="34" charset="-127"/>
                <a:ea typeface="굴림" panose="020B0600000101010101" pitchFamily="34" charset="-127"/>
              </a:defRPr>
            </a:lvl3pPr>
            <a:lvl4pPr marL="1636205" indent="-233744" latinLnBrk="1">
              <a:spcBef>
                <a:spcPct val="30000"/>
              </a:spcBef>
              <a:defRPr kumimoji="1" sz="1200">
                <a:solidFill>
                  <a:schemeClr val="tx1"/>
                </a:solidFill>
                <a:latin typeface="굴림" panose="020B0600000101010101" pitchFamily="34" charset="-127"/>
                <a:ea typeface="굴림" panose="020B0600000101010101" pitchFamily="34" charset="-127"/>
              </a:defRPr>
            </a:lvl4pPr>
            <a:lvl5pPr marL="2103692" indent="-233744" latinLnBrk="1">
              <a:spcBef>
                <a:spcPct val="30000"/>
              </a:spcBef>
              <a:defRPr kumimoji="1" sz="1200">
                <a:solidFill>
                  <a:schemeClr val="tx1"/>
                </a:solidFill>
                <a:latin typeface="굴림" panose="020B0600000101010101" pitchFamily="34" charset="-127"/>
                <a:ea typeface="굴림" panose="020B0600000101010101" pitchFamily="34" charset="-127"/>
              </a:defRPr>
            </a:lvl5pPr>
            <a:lvl6pPr marL="2571179"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6pPr>
            <a:lvl7pPr marL="3038666"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7pPr>
            <a:lvl8pPr marL="3506153"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8pPr>
            <a:lvl9pPr marL="3973640"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9pPr>
          </a:lstStyle>
          <a:p>
            <a:pPr defTabSz="934974" fontAlgn="base">
              <a:spcBef>
                <a:spcPct val="0"/>
              </a:spcBef>
              <a:spcAft>
                <a:spcPct val="0"/>
              </a:spcAft>
              <a:defRPr/>
            </a:pPr>
            <a:fld id="{22C7A648-A5DB-410F-B815-177AD7A0F86B}" type="slidenum">
              <a:rPr lang="ko-KR" altLang="en-US">
                <a:solidFill>
                  <a:srgbClr val="000000"/>
                </a:solidFill>
              </a:rPr>
              <a:pPr defTabSz="934974" fontAlgn="base">
                <a:spcBef>
                  <a:spcPct val="0"/>
                </a:spcBef>
                <a:spcAft>
                  <a:spcPct val="0"/>
                </a:spcAft>
                <a:defRPr/>
              </a:pPr>
              <a:t>7</a:t>
            </a:fld>
            <a:endParaRPr lang="en-US" altLang="ko-KR">
              <a:solidFill>
                <a:srgbClr val="000000"/>
              </a:solidFill>
            </a:endParaRPr>
          </a:p>
        </p:txBody>
      </p:sp>
    </p:spTree>
    <p:extLst>
      <p:ext uri="{BB962C8B-B14F-4D97-AF65-F5344CB8AC3E}">
        <p14:creationId xmlns:p14="http://schemas.microsoft.com/office/powerpoint/2010/main" val="3427918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E6F22E88-6F1B-ED6D-9358-DD7136DF9B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30000"/>
              </a:spcBef>
              <a:defRPr kumimoji="1" sz="1200">
                <a:solidFill>
                  <a:schemeClr val="tx1"/>
                </a:solidFill>
                <a:latin typeface="굴림" panose="020B0600000101010101" pitchFamily="34" charset="-127"/>
                <a:ea typeface="굴림" panose="020B0600000101010101" pitchFamily="34" charset="-127"/>
              </a:defRPr>
            </a:lvl1pPr>
            <a:lvl2pPr marL="759666" indent="-292179" latinLnBrk="1">
              <a:spcBef>
                <a:spcPct val="30000"/>
              </a:spcBef>
              <a:defRPr kumimoji="1" sz="1200">
                <a:solidFill>
                  <a:schemeClr val="tx1"/>
                </a:solidFill>
                <a:latin typeface="굴림" panose="020B0600000101010101" pitchFamily="34" charset="-127"/>
                <a:ea typeface="굴림" panose="020B0600000101010101" pitchFamily="34" charset="-127"/>
              </a:defRPr>
            </a:lvl2pPr>
            <a:lvl3pPr marL="1168718" indent="-233744" latinLnBrk="1">
              <a:spcBef>
                <a:spcPct val="30000"/>
              </a:spcBef>
              <a:defRPr kumimoji="1" sz="1200">
                <a:solidFill>
                  <a:schemeClr val="tx1"/>
                </a:solidFill>
                <a:latin typeface="굴림" panose="020B0600000101010101" pitchFamily="34" charset="-127"/>
                <a:ea typeface="굴림" panose="020B0600000101010101" pitchFamily="34" charset="-127"/>
              </a:defRPr>
            </a:lvl3pPr>
            <a:lvl4pPr marL="1636205" indent="-233744" latinLnBrk="1">
              <a:spcBef>
                <a:spcPct val="30000"/>
              </a:spcBef>
              <a:defRPr kumimoji="1" sz="1200">
                <a:solidFill>
                  <a:schemeClr val="tx1"/>
                </a:solidFill>
                <a:latin typeface="굴림" panose="020B0600000101010101" pitchFamily="34" charset="-127"/>
                <a:ea typeface="굴림" panose="020B0600000101010101" pitchFamily="34" charset="-127"/>
              </a:defRPr>
            </a:lvl4pPr>
            <a:lvl5pPr marL="2103692" indent="-233744" latinLnBrk="1">
              <a:spcBef>
                <a:spcPct val="30000"/>
              </a:spcBef>
              <a:defRPr kumimoji="1" sz="1200">
                <a:solidFill>
                  <a:schemeClr val="tx1"/>
                </a:solidFill>
                <a:latin typeface="굴림" panose="020B0600000101010101" pitchFamily="34" charset="-127"/>
                <a:ea typeface="굴림" panose="020B0600000101010101" pitchFamily="34" charset="-127"/>
              </a:defRPr>
            </a:lvl5pPr>
            <a:lvl6pPr marL="2571179"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6pPr>
            <a:lvl7pPr marL="3038666"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7pPr>
            <a:lvl8pPr marL="3506153"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8pPr>
            <a:lvl9pPr marL="3973640" indent="-233744" eaLnBrk="0" fontAlgn="base" latinLnBrk="1" hangingPunct="0">
              <a:spcBef>
                <a:spcPct val="30000"/>
              </a:spcBef>
              <a:spcAft>
                <a:spcPct val="0"/>
              </a:spcAft>
              <a:defRPr kumimoji="1" sz="1200">
                <a:solidFill>
                  <a:schemeClr val="tx1"/>
                </a:solidFill>
                <a:latin typeface="굴림" panose="020B0600000101010101" pitchFamily="34" charset="-127"/>
                <a:ea typeface="굴림" panose="020B0600000101010101" pitchFamily="34" charset="-127"/>
              </a:defRPr>
            </a:lvl9pPr>
          </a:lstStyle>
          <a:p>
            <a:pPr defTabSz="934974" fontAlgn="base">
              <a:spcBef>
                <a:spcPct val="0"/>
              </a:spcBef>
              <a:spcAft>
                <a:spcPct val="0"/>
              </a:spcAft>
              <a:defRPr/>
            </a:pPr>
            <a:fld id="{5B4AC3F1-29D4-4CEC-8E89-9E6BE4F7E96F}" type="slidenum">
              <a:rPr lang="ko-KR" altLang="en-US">
                <a:solidFill>
                  <a:srgbClr val="000000"/>
                </a:solidFill>
              </a:rPr>
              <a:pPr defTabSz="934974" fontAlgn="base">
                <a:spcBef>
                  <a:spcPct val="0"/>
                </a:spcBef>
                <a:spcAft>
                  <a:spcPct val="0"/>
                </a:spcAft>
                <a:defRPr/>
              </a:pPr>
              <a:t>8</a:t>
            </a:fld>
            <a:endParaRPr lang="en-US" altLang="ko-KR">
              <a:solidFill>
                <a:srgbClr val="000000"/>
              </a:solidFill>
            </a:endParaRPr>
          </a:p>
        </p:txBody>
      </p:sp>
      <p:sp>
        <p:nvSpPr>
          <p:cNvPr id="18435" name="Rectangle 2">
            <a:extLst>
              <a:ext uri="{FF2B5EF4-FFF2-40B4-BE49-F238E27FC236}">
                <a16:creationId xmlns:a16="http://schemas.microsoft.com/office/drawing/2014/main" id="{4D23DE00-399D-08D0-216E-0782F417768E}"/>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4E216430-C4DF-F0B0-A0E8-769BEE3018DF}"/>
              </a:ext>
            </a:extLst>
          </p:cNvPr>
          <p:cNvSpPr>
            <a:spLocks noGrp="1" noChangeArrowheads="1"/>
          </p:cNvSpPr>
          <p:nvPr>
            <p:ph type="body" idx="1"/>
          </p:nvPr>
        </p:nvSpPr>
        <p:spPr>
          <a:xfrm>
            <a:off x="1275139" y="3390711"/>
            <a:ext cx="7010813" cy="321131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p>
        </p:txBody>
      </p:sp>
    </p:spTree>
    <p:extLst>
      <p:ext uri="{BB962C8B-B14F-4D97-AF65-F5344CB8AC3E}">
        <p14:creationId xmlns:p14="http://schemas.microsoft.com/office/powerpoint/2010/main" val="3698075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cs typeface="Arial" charset="0"/>
            </a:endParaRPr>
          </a:p>
        </p:txBody>
      </p:sp>
    </p:spTree>
    <p:extLst>
      <p:ext uri="{BB962C8B-B14F-4D97-AF65-F5344CB8AC3E}">
        <p14:creationId xmlns:p14="http://schemas.microsoft.com/office/powerpoint/2010/main" val="495861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cs typeface="Arial" charset="0"/>
            </a:endParaRPr>
          </a:p>
        </p:txBody>
      </p:sp>
    </p:spTree>
    <p:extLst>
      <p:ext uri="{BB962C8B-B14F-4D97-AF65-F5344CB8AC3E}">
        <p14:creationId xmlns:p14="http://schemas.microsoft.com/office/powerpoint/2010/main" val="186029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pPr defTabSz="983540">
              <a:defRPr/>
            </a:pPr>
            <a:fld id="{05989F64-291A-47AD-9A25-C5FCFDC7EB21}" type="slidenum">
              <a:rPr lang="en-US">
                <a:solidFill>
                  <a:prstClr val="black"/>
                </a:solidFill>
                <a:latin typeface="Calibri"/>
              </a:rPr>
              <a:pPr defTabSz="983540">
                <a:defRPr/>
              </a:pPr>
              <a:t>34</a:t>
            </a:fld>
            <a:endParaRPr lang="en-US" dirty="0">
              <a:solidFill>
                <a:prstClr val="black"/>
              </a:solidFill>
              <a:latin typeface="Calibri"/>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dirty="0"/>
              <a:t>* Move to later slides</a:t>
            </a:r>
          </a:p>
        </p:txBody>
      </p:sp>
    </p:spTree>
    <p:extLst>
      <p:ext uri="{BB962C8B-B14F-4D97-AF65-F5344CB8AC3E}">
        <p14:creationId xmlns:p14="http://schemas.microsoft.com/office/powerpoint/2010/main" val="357443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pPr defTabSz="983540">
              <a:defRPr/>
            </a:pPr>
            <a:fld id="{72E0262A-184D-4E1C-9033-F390A4927470}" type="slidenum">
              <a:rPr lang="en-US">
                <a:solidFill>
                  <a:prstClr val="black"/>
                </a:solidFill>
                <a:latin typeface="Calibri"/>
              </a:rPr>
              <a:pPr defTabSz="983540">
                <a:defRPr/>
              </a:pPr>
              <a:t>35</a:t>
            </a:fld>
            <a:endParaRPr lang="en-US" dirty="0">
              <a:solidFill>
                <a:prstClr val="black"/>
              </a:solidFill>
              <a:latin typeface="Calibri"/>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6325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pPr defTabSz="946559">
              <a:defRPr/>
            </a:pPr>
            <a:fld id="{145D6221-F3A9-4413-85E0-16C487E0E1EB}" type="slidenum">
              <a:rPr lang="en-US">
                <a:solidFill>
                  <a:prstClr val="black"/>
                </a:solidFill>
                <a:latin typeface="Calibri"/>
              </a:rPr>
              <a:pPr defTabSz="946559">
                <a:defRPr/>
              </a:pPr>
              <a:t>38</a:t>
            </a:fld>
            <a:endParaRPr lang="en-US" dirty="0">
              <a:solidFill>
                <a:prstClr val="black"/>
              </a:solidFill>
              <a:latin typeface="Calibri"/>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a:p>
        </p:txBody>
      </p:sp>
      <p:sp>
        <p:nvSpPr>
          <p:cNvPr id="2" name="Footer Placeholder 1"/>
          <p:cNvSpPr>
            <a:spLocks noGrp="1"/>
          </p:cNvSpPr>
          <p:nvPr>
            <p:ph type="ftr" sz="quarter" idx="10"/>
          </p:nvPr>
        </p:nvSpPr>
        <p:spPr/>
        <p:txBody>
          <a:bodyPr/>
          <a:lstStyle/>
          <a:p>
            <a:pPr defTabSz="467487">
              <a:defRPr/>
            </a:pPr>
            <a:r>
              <a:rPr lang="en-US">
                <a:solidFill>
                  <a:prstClr val="black"/>
                </a:solidFill>
                <a:latin typeface="Calibri"/>
              </a:rPr>
              <a:t>CPSC 531 - Ghaderi</a:t>
            </a:r>
          </a:p>
        </p:txBody>
      </p:sp>
    </p:spTree>
    <p:extLst>
      <p:ext uri="{BB962C8B-B14F-4D97-AF65-F5344CB8AC3E}">
        <p14:creationId xmlns:p14="http://schemas.microsoft.com/office/powerpoint/2010/main" val="1526191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pPr defTabSz="983540">
              <a:defRPr/>
            </a:pPr>
            <a:fld id="{4305DB6C-A8E6-4D98-B9FA-C0DCC43122EB}" type="slidenum">
              <a:rPr lang="en-US">
                <a:solidFill>
                  <a:prstClr val="black"/>
                </a:solidFill>
                <a:latin typeface="Calibri"/>
              </a:rPr>
              <a:pPr defTabSz="983540">
                <a:defRPr/>
              </a:pPr>
              <a:t>39</a:t>
            </a:fld>
            <a:endParaRPr lang="en-US" dirty="0">
              <a:solidFill>
                <a:prstClr val="black"/>
              </a:solidFill>
              <a:latin typeface="Calibri"/>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5929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pPr defTabSz="983540">
              <a:defRPr/>
            </a:pPr>
            <a:fld id="{0C7A17B7-7B27-4016-BDDD-D4D732FACD7E}" type="slidenum">
              <a:rPr lang="en-US">
                <a:solidFill>
                  <a:prstClr val="black"/>
                </a:solidFill>
                <a:latin typeface="Calibri"/>
              </a:rPr>
              <a:pPr defTabSz="983540">
                <a:defRPr/>
              </a:pPr>
              <a:t>40</a:t>
            </a:fld>
            <a:endParaRPr lang="en-US" dirty="0">
              <a:solidFill>
                <a:prstClr val="black"/>
              </a:solidFill>
              <a:latin typeface="Calibri"/>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84246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pPr defTabSz="983540">
              <a:defRPr/>
            </a:pPr>
            <a:fld id="{AD4F1008-3CC3-439D-8EBD-830F873D4224}" type="slidenum">
              <a:rPr lang="en-US">
                <a:solidFill>
                  <a:prstClr val="black"/>
                </a:solidFill>
                <a:latin typeface="Calibri"/>
              </a:rPr>
              <a:pPr defTabSz="983540">
                <a:defRPr/>
              </a:pPr>
              <a:t>41</a:t>
            </a:fld>
            <a:endParaRPr lang="en-US" dirty="0">
              <a:solidFill>
                <a:prstClr val="black"/>
              </a:solidFill>
              <a:latin typeface="Calibri"/>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62740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4974">
              <a:defRPr/>
            </a:pPr>
            <a:fld id="{42AD6054-C7E7-4A36-8B63-CF81A02061A4}" type="slidenum">
              <a:rPr lang="en-US">
                <a:solidFill>
                  <a:prstClr val="black"/>
                </a:solidFill>
                <a:latin typeface="Calibri" panose="020F0502020204030204"/>
              </a:rPr>
              <a:pPr defTabSz="934974">
                <a:defRPr/>
              </a:pPr>
              <a:t>60</a:t>
            </a:fld>
            <a:endParaRPr lang="en-US">
              <a:solidFill>
                <a:prstClr val="black"/>
              </a:solidFill>
              <a:latin typeface="Calibri" panose="020F0502020204030204"/>
            </a:endParaRPr>
          </a:p>
        </p:txBody>
      </p:sp>
    </p:spTree>
    <p:extLst>
      <p:ext uri="{BB962C8B-B14F-4D97-AF65-F5344CB8AC3E}">
        <p14:creationId xmlns:p14="http://schemas.microsoft.com/office/powerpoint/2010/main" val="175931906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D1FED1-1ADA-49E3-A1C4-5450DDADD810}" type="datetime1">
              <a:rPr lang="en-US" smtClean="0"/>
              <a:t>16-Jan-25</a:t>
            </a:fld>
            <a:endParaRPr lang="en-US"/>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BA691707-747E-C946-9ECD-54E2551B1C59}" type="slidenum">
              <a:rPr lang="en-US" smtClean="0"/>
              <a:pPr/>
              <a:t>‹#›</a:t>
            </a:fld>
            <a:endParaRPr lang="en-US" dirty="0"/>
          </a:p>
        </p:txBody>
      </p:sp>
      <p:pic>
        <p:nvPicPr>
          <p:cNvPr id="13" name="Picture 12">
            <a:extLst>
              <a:ext uri="{FF2B5EF4-FFF2-40B4-BE49-F238E27FC236}">
                <a16:creationId xmlns:a16="http://schemas.microsoft.com/office/drawing/2014/main" id="{2C3279FB-35F5-9184-2699-FF6FC03D5EE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14" name="Picture 13">
            <a:extLst>
              <a:ext uri="{FF2B5EF4-FFF2-40B4-BE49-F238E27FC236}">
                <a16:creationId xmlns:a16="http://schemas.microsoft.com/office/drawing/2014/main" id="{9EDDB11C-F350-B07C-7E87-D23660DB0C3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2663345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457200"/>
            <a:fld id="{3A60372B-B77D-46DE-838C-F2DC2DEF295F}" type="datetime1">
              <a:rPr lang="en-US" smtClean="0">
                <a:solidFill>
                  <a:prstClr val="black">
                    <a:tint val="75000"/>
                  </a:prstClr>
                </a:solidFill>
              </a:rPr>
              <a:t>16-Jan-25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6" name="Slide Number Placeholder 5"/>
          <p:cNvSpPr>
            <a:spLocks noGrp="1"/>
          </p:cNvSpPr>
          <p:nvPr>
            <p:ph type="sldNum" sz="quarter" idx="12"/>
          </p:nvPr>
        </p:nvSpPr>
        <p:spPr/>
        <p:txBody>
          <a:bodyPr/>
          <a:lstStyle/>
          <a:p>
            <a:pPr defTabSz="457200"/>
            <a:fld id="{BA691707-747E-C946-9ECD-54E2551B1C59}"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82331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89850556-9816-4C01-A01A-3A87E8E23C0E}" type="datetime1">
              <a:rPr lang="en-US" smtClean="0"/>
              <a:t>16-Jan-25</a:t>
            </a:fld>
            <a:endParaRPr lang="en-US"/>
          </a:p>
        </p:txBody>
      </p:sp>
      <p:sp>
        <p:nvSpPr>
          <p:cNvPr id="5" name="Footer Placeholder 4"/>
          <p:cNvSpPr>
            <a:spLocks noGrp="1"/>
          </p:cNvSpPr>
          <p:nvPr>
            <p:ph type="ftr" sz="quarter" idx="11"/>
          </p:nvPr>
        </p:nvSpPr>
        <p:spPr>
          <a:xfrm>
            <a:off x="2182708" y="6272784"/>
            <a:ext cx="6327648" cy="365125"/>
          </a:xfrm>
        </p:spPr>
        <p:txBody>
          <a:bodyPr/>
          <a:lstStyle/>
          <a:p>
            <a:r>
              <a:rPr lang="en-US"/>
              <a:t>Md. Masudur Rahman, Dept. of CSE, UGV</a:t>
            </a:r>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BA691707-747E-C946-9ECD-54E2551B1C59}" type="slidenum">
              <a:rPr lang="en-US" smtClean="0"/>
              <a:pPr/>
              <a:t>‹#›</a:t>
            </a:fld>
            <a:endParaRPr lang="en-US" dirty="0"/>
          </a:p>
        </p:txBody>
      </p:sp>
      <p:pic>
        <p:nvPicPr>
          <p:cNvPr id="11" name="Picture 10">
            <a:extLst>
              <a:ext uri="{FF2B5EF4-FFF2-40B4-BE49-F238E27FC236}">
                <a16:creationId xmlns:a16="http://schemas.microsoft.com/office/drawing/2014/main" id="{D7B9016B-FC45-99AA-EB65-8F5CD33A026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12" name="Picture 11">
            <a:extLst>
              <a:ext uri="{FF2B5EF4-FFF2-40B4-BE49-F238E27FC236}">
                <a16:creationId xmlns:a16="http://schemas.microsoft.com/office/drawing/2014/main" id="{9A79E06F-31A4-1E90-084A-EC23F8A729A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2835919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EF4B46-B74F-4A04-91D9-5950B92CE7DC}" type="datetime1">
              <a:rPr lang="en-US" smtClean="0"/>
              <a:t>16-Jan-25</a:t>
            </a:fld>
            <a:endParaRPr lang="en-US"/>
          </a:p>
        </p:txBody>
      </p:sp>
      <p:sp>
        <p:nvSpPr>
          <p:cNvPr id="6" name="Footer Placeholder 5"/>
          <p:cNvSpPr>
            <a:spLocks noGrp="1"/>
          </p:cNvSpPr>
          <p:nvPr>
            <p:ph type="ftr" sz="quarter" idx="11"/>
          </p:nvPr>
        </p:nvSpPr>
        <p:spPr/>
        <p:txBody>
          <a:bodyPr/>
          <a:lstStyle/>
          <a:p>
            <a:r>
              <a:rPr lang="en-US"/>
              <a:t>Md. Masudur Rahman, Dept. of CSE, UGV</a:t>
            </a:r>
            <a:endParaRPr lang="en-US" dirty="0"/>
          </a:p>
        </p:txBody>
      </p:sp>
      <p:sp>
        <p:nvSpPr>
          <p:cNvPr id="7" name="Slide Number Placeholder 6"/>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2969529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DC4816-5631-443E-9BD5-AB504AC4A424}" type="datetime1">
              <a:rPr lang="en-US" smtClean="0"/>
              <a:t>16-Jan-25</a:t>
            </a:fld>
            <a:endParaRPr lang="en-US"/>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1864679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AFE090-E9CB-4557-9A74-53CD123D280E}" type="datetime1">
              <a:rPr lang="en-US" smtClean="0"/>
              <a:t>16-Jan-25</a:t>
            </a:fld>
            <a:endParaRPr lang="en-US" dirty="0"/>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864181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382B1-5AFD-4D1F-A796-E26E169859C9}" type="datetime1">
              <a:rPr lang="en-US" smtClean="0"/>
              <a:t>16-Jan-25</a:t>
            </a:fld>
            <a:endParaRPr lang="en-US"/>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3158531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952109-8329-4738-BE26-6ECBA6B8F61C}" type="datetime1">
              <a:rPr lang="en-US" smtClean="0"/>
              <a:t>16-Jan-25</a:t>
            </a:fld>
            <a:endParaRPr lang="en-US"/>
          </a:p>
        </p:txBody>
      </p:sp>
      <p:sp>
        <p:nvSpPr>
          <p:cNvPr id="6" name="Footer Placeholder 5"/>
          <p:cNvSpPr>
            <a:spLocks noGrp="1"/>
          </p:cNvSpPr>
          <p:nvPr>
            <p:ph type="ftr" sz="quarter" idx="11"/>
          </p:nvPr>
        </p:nvSpPr>
        <p:spPr/>
        <p:txBody>
          <a:bodyPr/>
          <a:lstStyle/>
          <a:p>
            <a:r>
              <a:rPr lang="en-US"/>
              <a:t>Md. Masudur Rahman, Dept. of CSE, UGV</a:t>
            </a:r>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3254787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E8B651-7C0F-4EF1-B0D4-9A51624779A0}" type="datetime1">
              <a:rPr lang="en-US" smtClean="0"/>
              <a:t>16-Jan-25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1018693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1E6FED-1E9C-4894-8982-51EF930FA2B4}" type="datetime1">
              <a:rPr lang="en-US" smtClean="0"/>
              <a:t>16-Jan-25</a:t>
            </a:fld>
            <a:endParaRPr lang="en-US"/>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429031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8333C-858B-4B2E-B685-9858CB9F0364}" type="datetime1">
              <a:rPr lang="en-US" smtClean="0"/>
              <a:t>16-Jan-25</a:t>
            </a:fld>
            <a:endParaRPr lang="en-US"/>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BA691707-747E-C946-9ECD-54E2551B1C59}" type="slidenum">
              <a:rPr lang="en-US" smtClean="0"/>
              <a:pPr/>
              <a:t>‹#›</a:t>
            </a:fld>
            <a:endParaRPr lang="en-US" dirty="0"/>
          </a:p>
        </p:txBody>
      </p:sp>
    </p:spTree>
    <p:extLst>
      <p:ext uri="{BB962C8B-B14F-4D97-AF65-F5344CB8AC3E}">
        <p14:creationId xmlns:p14="http://schemas.microsoft.com/office/powerpoint/2010/main" val="3582419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9A2AD1E7-B633-479F-B0E0-E0318620BE58}" type="datetime1">
              <a:rPr lang="en-US" smtClean="0"/>
              <a:t>16-Jan-25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t>Md. Masudur Rahman, Dept. of CSE, UGV</a:t>
            </a:r>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BA691707-747E-C946-9ECD-54E2551B1C59}" type="slidenum">
              <a:rPr lang="en-US" smtClean="0"/>
              <a:pPr/>
              <a:t>‹#›</a:t>
            </a:fld>
            <a:endParaRPr lang="en-US" dirty="0"/>
          </a:p>
        </p:txBody>
      </p:sp>
      <p:pic>
        <p:nvPicPr>
          <p:cNvPr id="10" name="Picture 9">
            <a:extLst>
              <a:ext uri="{FF2B5EF4-FFF2-40B4-BE49-F238E27FC236}">
                <a16:creationId xmlns:a16="http://schemas.microsoft.com/office/drawing/2014/main" id="{25D9EE33-57C7-1646-6BD9-C591B451D08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11" name="Picture 10">
            <a:extLst>
              <a:ext uri="{FF2B5EF4-FFF2-40B4-BE49-F238E27FC236}">
                <a16:creationId xmlns:a16="http://schemas.microsoft.com/office/drawing/2014/main" id="{34E6172D-B3FE-32D2-6D77-3BCCA947A52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3420996529"/>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hf hd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wintersim.org/"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310.png"/><Relationship Id="rId1" Type="http://schemas.openxmlformats.org/officeDocument/2006/relationships/slideLayout" Target="../slideLayouts/slideLayout2.xml"/><Relationship Id="rId4" Type="http://schemas.openxmlformats.org/officeDocument/2006/relationships/image" Target="../media/image510.png"/></Relationships>
</file>

<file path=ppt/slides/_rels/slide69.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710.png"/><Relationship Id="rId5" Type="http://schemas.openxmlformats.org/officeDocument/2006/relationships/image" Target="../media/image610.png"/><Relationship Id="rId4" Type="http://schemas.openxmlformats.org/officeDocument/2006/relationships/image" Target="../media/image510.png"/></Relationships>
</file>

<file path=ppt/slides/_rels/slide70.xml.rels><?xml version="1.0" encoding="UTF-8" standalone="yes"?>
<Relationships xmlns="http://schemas.openxmlformats.org/package/2006/relationships"><Relationship Id="rId8" Type="http://schemas.openxmlformats.org/officeDocument/2006/relationships/image" Target="../media/image910.png"/><Relationship Id="rId3" Type="http://schemas.openxmlformats.org/officeDocument/2006/relationships/image" Target="../media/image410.png"/><Relationship Id="rId7" Type="http://schemas.openxmlformats.org/officeDocument/2006/relationships/image" Target="../media/image81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710.png"/><Relationship Id="rId5" Type="http://schemas.openxmlformats.org/officeDocument/2006/relationships/image" Target="../media/image610.png"/><Relationship Id="rId4" Type="http://schemas.openxmlformats.org/officeDocument/2006/relationships/image" Target="../media/image510.png"/></Relationships>
</file>

<file path=ppt/slides/_rels/slide71.xml.rels><?xml version="1.0" encoding="UTF-8" standalone="yes"?>
<Relationships xmlns="http://schemas.openxmlformats.org/package/2006/relationships"><Relationship Id="rId8" Type="http://schemas.openxmlformats.org/officeDocument/2006/relationships/image" Target="../media/image910.png"/><Relationship Id="rId3" Type="http://schemas.openxmlformats.org/officeDocument/2006/relationships/image" Target="../media/image410.png"/><Relationship Id="rId7" Type="http://schemas.openxmlformats.org/officeDocument/2006/relationships/image" Target="../media/image81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710.png"/><Relationship Id="rId5" Type="http://schemas.openxmlformats.org/officeDocument/2006/relationships/image" Target="../media/image610.png"/><Relationship Id="rId10" Type="http://schemas.openxmlformats.org/officeDocument/2006/relationships/image" Target="../media/image111.png"/><Relationship Id="rId4" Type="http://schemas.openxmlformats.org/officeDocument/2006/relationships/image" Target="../media/image510.png"/><Relationship Id="rId9" Type="http://schemas.openxmlformats.org/officeDocument/2006/relationships/image" Target="../media/image107.png"/></Relationships>
</file>

<file path=ppt/slides/_rels/slide72.xml.rels><?xml version="1.0" encoding="UTF-8" standalone="yes"?>
<Relationships xmlns="http://schemas.openxmlformats.org/package/2006/relationships"><Relationship Id="rId8" Type="http://schemas.openxmlformats.org/officeDocument/2006/relationships/image" Target="../media/image910.png"/><Relationship Id="rId3" Type="http://schemas.openxmlformats.org/officeDocument/2006/relationships/image" Target="../media/image410.png"/><Relationship Id="rId7" Type="http://schemas.openxmlformats.org/officeDocument/2006/relationships/image" Target="../media/image810.png"/><Relationship Id="rId12" Type="http://schemas.openxmlformats.org/officeDocument/2006/relationships/image" Target="../media/image13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5" Type="http://schemas.openxmlformats.org/officeDocument/2006/relationships/image" Target="../media/image610.png"/><Relationship Id="rId10" Type="http://schemas.openxmlformats.org/officeDocument/2006/relationships/image" Target="../media/image111.png"/><Relationship Id="rId4" Type="http://schemas.openxmlformats.org/officeDocument/2006/relationships/image" Target="../media/image510.png"/><Relationship Id="rId9" Type="http://schemas.openxmlformats.org/officeDocument/2006/relationships/image" Target="../media/image107.png"/></Relationships>
</file>

<file path=ppt/slides/_rels/slide73.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3" Type="http://schemas.openxmlformats.org/officeDocument/2006/relationships/image" Target="../media/image410.png"/><Relationship Id="rId7" Type="http://schemas.openxmlformats.org/officeDocument/2006/relationships/image" Target="../media/image810.png"/><Relationship Id="rId12" Type="http://schemas.openxmlformats.org/officeDocument/2006/relationships/image" Target="../media/image13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5" Type="http://schemas.openxmlformats.org/officeDocument/2006/relationships/image" Target="../media/image610.png"/><Relationship Id="rId10" Type="http://schemas.openxmlformats.org/officeDocument/2006/relationships/image" Target="../media/image111.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s>
</file>

<file path=ppt/slides/_rels/slide74.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3" Type="http://schemas.openxmlformats.org/officeDocument/2006/relationships/image" Target="../media/image410.png"/><Relationship Id="rId7" Type="http://schemas.openxmlformats.org/officeDocument/2006/relationships/image" Target="../media/image810.png"/><Relationship Id="rId12" Type="http://schemas.openxmlformats.org/officeDocument/2006/relationships/image" Target="../media/image130.png"/><Relationship Id="rId2" Type="http://schemas.openxmlformats.org/officeDocument/2006/relationships/image" Target="../media/image310.png"/><Relationship Id="rId16" Type="http://schemas.openxmlformats.org/officeDocument/2006/relationships/image" Target="../media/image17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5" Type="http://schemas.openxmlformats.org/officeDocument/2006/relationships/image" Target="../media/image610.png"/><Relationship Id="rId15" Type="http://schemas.openxmlformats.org/officeDocument/2006/relationships/image" Target="../media/image161.png"/><Relationship Id="rId10" Type="http://schemas.openxmlformats.org/officeDocument/2006/relationships/image" Target="../media/image111.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s>
</file>

<file path=ppt/slides/_rels/slide75.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3" Type="http://schemas.openxmlformats.org/officeDocument/2006/relationships/image" Target="../media/image410.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 Type="http://schemas.openxmlformats.org/officeDocument/2006/relationships/image" Target="../media/image310.png"/><Relationship Id="rId16" Type="http://schemas.openxmlformats.org/officeDocument/2006/relationships/image" Target="../media/image17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5" Type="http://schemas.openxmlformats.org/officeDocument/2006/relationships/image" Target="../media/image610.png"/><Relationship Id="rId15" Type="http://schemas.openxmlformats.org/officeDocument/2006/relationships/image" Target="../media/image161.png"/><Relationship Id="rId10" Type="http://schemas.openxmlformats.org/officeDocument/2006/relationships/image" Target="../media/image111.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s>
</file>

<file path=ppt/slides/_rels/slide76.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3" Type="http://schemas.openxmlformats.org/officeDocument/2006/relationships/image" Target="../media/image410.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5" Type="http://schemas.openxmlformats.org/officeDocument/2006/relationships/image" Target="../media/image610.png"/><Relationship Id="rId15" Type="http://schemas.openxmlformats.org/officeDocument/2006/relationships/image" Target="../media/image161.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s>
</file>

<file path=ppt/slides/_rels/slide77.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5" Type="http://schemas.openxmlformats.org/officeDocument/2006/relationships/image" Target="../media/image610.png"/><Relationship Id="rId15" Type="http://schemas.openxmlformats.org/officeDocument/2006/relationships/image" Target="../media/image161.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s>
</file>

<file path=ppt/slides/_rels/slide78.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s>
</file>

<file path=ppt/slides/_rels/slide79.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s>
</file>

<file path=ppt/slides/_rels/slide80.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s>
</file>

<file path=ppt/slides/_rels/slide81.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s>
</file>

<file path=ppt/slides/_rels/slide82.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s>
</file>

<file path=ppt/slides/_rels/slide83.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s>
</file>

<file path=ppt/slides/_rels/slide84.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s>
</file>

<file path=ppt/slides/_rels/slide85.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8" Type="http://schemas.openxmlformats.org/officeDocument/2006/relationships/image" Target="../media/image910.png"/></Relationships>
</file>

<file path=ppt/slides/_rels/slide86.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8" Type="http://schemas.openxmlformats.org/officeDocument/2006/relationships/image" Target="../media/image910.png"/></Relationships>
</file>

<file path=ppt/slides/_rels/slide87.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s>
</file>

<file path=ppt/slides/_rels/slide88.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 Type="http://schemas.openxmlformats.org/officeDocument/2006/relationships/image" Target="../media/image410.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s>
</file>

<file path=ppt/slides/_rels/slide89.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 Id="rId3" Type="http://schemas.openxmlformats.org/officeDocument/2006/relationships/image" Target="../media/image410.png"/></Relationships>
</file>

<file path=ppt/slides/_rels/slide90.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 Id="rId3" Type="http://schemas.openxmlformats.org/officeDocument/2006/relationships/image" Target="../media/image410.png"/></Relationships>
</file>

<file path=ppt/slides/_rels/slide91.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 Id="rId3" Type="http://schemas.openxmlformats.org/officeDocument/2006/relationships/image" Target="../media/image410.png"/></Relationships>
</file>

<file path=ppt/slides/_rels/slide92.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 Id="rId3" Type="http://schemas.openxmlformats.org/officeDocument/2006/relationships/image" Target="../media/image410.png"/></Relationships>
</file>

<file path=ppt/slides/_rels/slide93.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41"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s>
</file>

<file path=ppt/slides/_rels/slide94.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4.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41"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s>
</file>

<file path=ppt/slides/_rels/slide95.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41"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4.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s>
</file>

<file path=ppt/slides/_rels/slide96.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0" Type="http://schemas.openxmlformats.org/officeDocument/2006/relationships/image" Target="../media/image21.png"/><Relationship Id="rId29" Type="http://schemas.openxmlformats.org/officeDocument/2006/relationships/image" Target="../media/image30.png"/><Relationship Id="rId41"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4.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6.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s>
</file>

<file path=ppt/slides/_rels/slide97.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45" Type="http://schemas.openxmlformats.org/officeDocument/2006/relationships/image" Target="../media/image47.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4.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6.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20" Type="http://schemas.openxmlformats.org/officeDocument/2006/relationships/image" Target="../media/image21.png"/><Relationship Id="rId41" Type="http://schemas.openxmlformats.org/officeDocument/2006/relationships/image" Target="../media/image42.png"/></Relationships>
</file>

<file path=ppt/slides/_rels/slide98.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45" Type="http://schemas.openxmlformats.org/officeDocument/2006/relationships/image" Target="../media/image44.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8.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6.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46" Type="http://schemas.openxmlformats.org/officeDocument/2006/relationships/image" Target="../media/image47.png"/><Relationship Id="rId20" Type="http://schemas.openxmlformats.org/officeDocument/2006/relationships/image" Target="../media/image21.png"/><Relationship Id="rId41" Type="http://schemas.openxmlformats.org/officeDocument/2006/relationships/image" Target="../media/image42.png"/></Relationships>
</file>

<file path=ppt/slides/_rels/slide99.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47" Type="http://schemas.openxmlformats.org/officeDocument/2006/relationships/image" Target="../media/image47.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45" Type="http://schemas.openxmlformats.org/officeDocument/2006/relationships/image" Target="../media/image49.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8.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6.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46" Type="http://schemas.openxmlformats.org/officeDocument/2006/relationships/image" Target="../media/image44.png"/><Relationship Id="rId20" Type="http://schemas.openxmlformats.org/officeDocument/2006/relationships/image" Target="../media/image21.png"/><Relationship Id="rId41" Type="http://schemas.openxmlformats.org/officeDocument/2006/relationships/image" Target="../media/image42.png"/></Relationships>
</file>

<file path=ppt/slides/_rels/slide100.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47" Type="http://schemas.openxmlformats.org/officeDocument/2006/relationships/image" Target="../media/image44.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45" Type="http://schemas.openxmlformats.org/officeDocument/2006/relationships/image" Target="../media/image49.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8.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6.png"/><Relationship Id="rId48" Type="http://schemas.openxmlformats.org/officeDocument/2006/relationships/image" Target="../media/image47.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46" Type="http://schemas.openxmlformats.org/officeDocument/2006/relationships/image" Target="../media/image50.png"/><Relationship Id="rId20" Type="http://schemas.openxmlformats.org/officeDocument/2006/relationships/image" Target="../media/image21.png"/><Relationship Id="rId41" Type="http://schemas.openxmlformats.org/officeDocument/2006/relationships/image" Target="../media/image42.png"/></Relationships>
</file>

<file path=ppt/slides/_rels/slide101.xml.rels><?xml version="1.0" encoding="UTF-8" standalone="yes"?>
<Relationships xmlns="http://schemas.openxmlformats.org/package/2006/relationships"><Relationship Id="rId13" Type="http://schemas.openxmlformats.org/officeDocument/2006/relationships/image" Target="../media/image141.png"/><Relationship Id="rId18" Type="http://schemas.openxmlformats.org/officeDocument/2006/relationships/image" Target="../media/image191.png"/><Relationship Id="rId26" Type="http://schemas.openxmlformats.org/officeDocument/2006/relationships/image" Target="../media/image27.png"/><Relationship Id="rId39" Type="http://schemas.openxmlformats.org/officeDocument/2006/relationships/image" Target="../media/image40.png"/><Relationship Id="rId21" Type="http://schemas.openxmlformats.org/officeDocument/2006/relationships/image" Target="../media/image22.png"/><Relationship Id="rId34" Type="http://schemas.openxmlformats.org/officeDocument/2006/relationships/image" Target="../media/image35.png"/><Relationship Id="rId42" Type="http://schemas.openxmlformats.org/officeDocument/2006/relationships/image" Target="../media/image45.png"/><Relationship Id="rId47" Type="http://schemas.openxmlformats.org/officeDocument/2006/relationships/image" Target="../media/image51.png"/><Relationship Id="rId7" Type="http://schemas.openxmlformats.org/officeDocument/2006/relationships/image" Target="../media/image810.png"/><Relationship Id="rId2" Type="http://schemas.openxmlformats.org/officeDocument/2006/relationships/image" Target="../media/image310.png"/><Relationship Id="rId16" Type="http://schemas.openxmlformats.org/officeDocument/2006/relationships/image" Target="../media/image171.png"/><Relationship Id="rId29" Type="http://schemas.openxmlformats.org/officeDocument/2006/relationships/image" Target="../media/image30.png"/><Relationship Id="rId11" Type="http://schemas.openxmlformats.org/officeDocument/2006/relationships/image" Target="../media/image120.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40" Type="http://schemas.openxmlformats.org/officeDocument/2006/relationships/image" Target="../media/image41.png"/><Relationship Id="rId45" Type="http://schemas.openxmlformats.org/officeDocument/2006/relationships/image" Target="../media/image49.png"/><Relationship Id="rId5" Type="http://schemas.openxmlformats.org/officeDocument/2006/relationships/image" Target="../media/image610.png"/><Relationship Id="rId15" Type="http://schemas.openxmlformats.org/officeDocument/2006/relationships/image" Target="../media/image161.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43.png"/><Relationship Id="rId49" Type="http://schemas.openxmlformats.org/officeDocument/2006/relationships/image" Target="../media/image47.png"/><Relationship Id="rId10" Type="http://schemas.openxmlformats.org/officeDocument/2006/relationships/image" Target="../media/image111.png"/><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8.png"/><Relationship Id="rId4" Type="http://schemas.openxmlformats.org/officeDocument/2006/relationships/image" Target="../media/image510.png"/><Relationship Id="rId9" Type="http://schemas.openxmlformats.org/officeDocument/2006/relationships/image" Target="../media/image107.png"/><Relationship Id="rId14" Type="http://schemas.openxmlformats.org/officeDocument/2006/relationships/image" Target="../media/image150.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43" Type="http://schemas.openxmlformats.org/officeDocument/2006/relationships/image" Target="../media/image46.png"/><Relationship Id="rId48" Type="http://schemas.openxmlformats.org/officeDocument/2006/relationships/image" Target="../media/image44.png"/><Relationship Id="rId8" Type="http://schemas.openxmlformats.org/officeDocument/2006/relationships/image" Target="../media/image910.png"/><Relationship Id="rId3" Type="http://schemas.openxmlformats.org/officeDocument/2006/relationships/image" Target="../media/image410.png"/><Relationship Id="rId12" Type="http://schemas.openxmlformats.org/officeDocument/2006/relationships/image" Target="../media/image130.png"/><Relationship Id="rId17" Type="http://schemas.openxmlformats.org/officeDocument/2006/relationships/image" Target="../media/image181.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png"/><Relationship Id="rId46" Type="http://schemas.openxmlformats.org/officeDocument/2006/relationships/image" Target="../media/image50.png"/><Relationship Id="rId20" Type="http://schemas.openxmlformats.org/officeDocument/2006/relationships/image" Target="../media/image21.png"/><Relationship Id="rId41"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71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0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0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11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111.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1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53.png"/><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1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image" Target="../media/image53.png"/><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1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image" Target="../media/image53.png"/><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1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54.png"/><Relationship Id="rId21" Type="http://schemas.openxmlformats.org/officeDocument/2006/relationships/image" Target="../media/image72.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image" Target="../media/image53.png"/><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73.png"/></Relationships>
</file>

<file path=ppt/slides/_rels/slide11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54.png"/><Relationship Id="rId21" Type="http://schemas.openxmlformats.org/officeDocument/2006/relationships/image" Target="../media/image72.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image" Target="../media/image53.png"/><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24" Type="http://schemas.openxmlformats.org/officeDocument/2006/relationships/image" Target="../media/image75.png"/><Relationship Id="rId5" Type="http://schemas.openxmlformats.org/officeDocument/2006/relationships/image" Target="../media/image56.png"/><Relationship Id="rId15" Type="http://schemas.openxmlformats.org/officeDocument/2006/relationships/image" Target="../media/image66.png"/><Relationship Id="rId23" Type="http://schemas.openxmlformats.org/officeDocument/2006/relationships/image" Target="../media/image74.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73.png"/></Relationships>
</file>

<file path=ppt/slides/_rels/slide117.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26" Type="http://schemas.openxmlformats.org/officeDocument/2006/relationships/image" Target="../media/image77.png"/><Relationship Id="rId3" Type="http://schemas.openxmlformats.org/officeDocument/2006/relationships/image" Target="../media/image54.png"/><Relationship Id="rId21" Type="http://schemas.openxmlformats.org/officeDocument/2006/relationships/image" Target="../media/image72.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5" Type="http://schemas.openxmlformats.org/officeDocument/2006/relationships/image" Target="../media/image76.png"/><Relationship Id="rId2" Type="http://schemas.openxmlformats.org/officeDocument/2006/relationships/image" Target="../media/image53.png"/><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24" Type="http://schemas.openxmlformats.org/officeDocument/2006/relationships/image" Target="../media/image75.png"/><Relationship Id="rId5" Type="http://schemas.openxmlformats.org/officeDocument/2006/relationships/image" Target="../media/image56.png"/><Relationship Id="rId15" Type="http://schemas.openxmlformats.org/officeDocument/2006/relationships/image" Target="../media/image66.png"/><Relationship Id="rId23" Type="http://schemas.openxmlformats.org/officeDocument/2006/relationships/image" Target="../media/image74.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73.png"/></Relationships>
</file>

<file path=ppt/slides/_rels/slide118.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26" Type="http://schemas.openxmlformats.org/officeDocument/2006/relationships/image" Target="../media/image77.png"/><Relationship Id="rId3" Type="http://schemas.openxmlformats.org/officeDocument/2006/relationships/image" Target="../media/image54.png"/><Relationship Id="rId21" Type="http://schemas.openxmlformats.org/officeDocument/2006/relationships/image" Target="../media/image72.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5" Type="http://schemas.openxmlformats.org/officeDocument/2006/relationships/image" Target="../media/image76.png"/><Relationship Id="rId2" Type="http://schemas.openxmlformats.org/officeDocument/2006/relationships/image" Target="../media/image53.png"/><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24" Type="http://schemas.openxmlformats.org/officeDocument/2006/relationships/image" Target="../media/image75.png"/><Relationship Id="rId5" Type="http://schemas.openxmlformats.org/officeDocument/2006/relationships/image" Target="../media/image56.png"/><Relationship Id="rId15" Type="http://schemas.openxmlformats.org/officeDocument/2006/relationships/image" Target="../media/image66.png"/><Relationship Id="rId23" Type="http://schemas.openxmlformats.org/officeDocument/2006/relationships/image" Target="../media/image74.png"/><Relationship Id="rId28" Type="http://schemas.openxmlformats.org/officeDocument/2006/relationships/image" Target="../media/image79.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73.png"/><Relationship Id="rId27" Type="http://schemas.openxmlformats.org/officeDocument/2006/relationships/image" Target="../media/image78.png"/></Relationships>
</file>

<file path=ppt/slides/_rels/slide119.xml.rels><?xml version="1.0" encoding="UTF-8" standalone="yes"?>
<Relationships xmlns="http://schemas.openxmlformats.org/package/2006/relationships"><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png"/><Relationship Id="rId39" Type="http://schemas.openxmlformats.org/officeDocument/2006/relationships/image" Target="../media/image89.png"/><Relationship Id="rId21" Type="http://schemas.openxmlformats.org/officeDocument/2006/relationships/image" Target="../media/image70.png"/><Relationship Id="rId34" Type="http://schemas.openxmlformats.org/officeDocument/2006/relationships/image" Target="../media/image84.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33" Type="http://schemas.openxmlformats.org/officeDocument/2006/relationships/image" Target="../media/image83.png"/><Relationship Id="rId38" Type="http://schemas.openxmlformats.org/officeDocument/2006/relationships/image" Target="../media/image88.png"/><Relationship Id="rId2" Type="http://schemas.openxmlformats.org/officeDocument/2006/relationships/image" Target="../media/image80.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3.png"/><Relationship Id="rId32" Type="http://schemas.openxmlformats.org/officeDocument/2006/relationships/image" Target="../media/image82.png"/><Relationship Id="rId37" Type="http://schemas.openxmlformats.org/officeDocument/2006/relationships/image" Target="../media/image87.png"/><Relationship Id="rId40" Type="http://schemas.openxmlformats.org/officeDocument/2006/relationships/image" Target="../media/image90.pn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36" Type="http://schemas.openxmlformats.org/officeDocument/2006/relationships/image" Target="../media/image86.png"/><Relationship Id="rId10" Type="http://schemas.openxmlformats.org/officeDocument/2006/relationships/image" Target="../media/image59.png"/><Relationship Id="rId19" Type="http://schemas.openxmlformats.org/officeDocument/2006/relationships/image" Target="../media/image68.png"/><Relationship Id="rId31" Type="http://schemas.openxmlformats.org/officeDocument/2006/relationships/image" Target="../media/image811.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 Id="rId35" Type="http://schemas.openxmlformats.org/officeDocument/2006/relationships/image" Target="../media/image85.png"/><Relationship Id="rId8" Type="http://schemas.openxmlformats.org/officeDocument/2006/relationships/image" Target="../media/image57.png"/><Relationship Id="rId3" Type="http://schemas.openxmlformats.org/officeDocument/2006/relationships/image" Target="../media/image81.png"/></Relationships>
</file>

<file path=ppt/slides/_rels/slide12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95.png"/><Relationship Id="rId21" Type="http://schemas.openxmlformats.org/officeDocument/2006/relationships/image" Target="../media/image70.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2" Type="http://schemas.openxmlformats.org/officeDocument/2006/relationships/image" Target="../media/image94.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3.png"/><Relationship Id="rId32" Type="http://schemas.openxmlformats.org/officeDocument/2006/relationships/image" Target="../media/image97.pn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8.png"/><Relationship Id="rId31" Type="http://schemas.openxmlformats.org/officeDocument/2006/relationships/image" Target="../media/image96.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s>
</file>

<file path=ppt/slides/_rels/slide12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8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807F9B-C0FE-B79C-FC20-8812B498BB08}"/>
              </a:ext>
            </a:extLst>
          </p:cNvPr>
          <p:cNvSpPr>
            <a:spLocks noGrp="1"/>
          </p:cNvSpPr>
          <p:nvPr>
            <p:ph type="ctrTitle"/>
          </p:nvPr>
        </p:nvSpPr>
        <p:spPr/>
        <p:txBody>
          <a:bodyPr/>
          <a:lstStyle/>
          <a:p>
            <a:r>
              <a:rPr lang="en-US" dirty="0"/>
              <a:t>Simulation &amp; Modelling</a:t>
            </a:r>
          </a:p>
        </p:txBody>
      </p:sp>
      <p:sp>
        <p:nvSpPr>
          <p:cNvPr id="2" name="Subtitle 1">
            <a:extLst>
              <a:ext uri="{FF2B5EF4-FFF2-40B4-BE49-F238E27FC236}">
                <a16:creationId xmlns:a16="http://schemas.microsoft.com/office/drawing/2014/main" id="{58EF326B-9932-713F-5AE6-9A3EBAD09A0B}"/>
              </a:ext>
            </a:extLst>
          </p:cNvPr>
          <p:cNvSpPr>
            <a:spLocks noGrp="1"/>
          </p:cNvSpPr>
          <p:nvPr>
            <p:ph type="subTitle" idx="1"/>
          </p:nvPr>
        </p:nvSpPr>
        <p:spPr/>
        <p:txBody>
          <a:bodyPr/>
          <a:lstStyle/>
          <a:p>
            <a:r>
              <a:rPr lang="en-US" dirty="0"/>
              <a:t>CSE-504</a:t>
            </a:r>
          </a:p>
        </p:txBody>
      </p:sp>
      <p:sp>
        <p:nvSpPr>
          <p:cNvPr id="4" name="Footer Placeholder 3">
            <a:extLst>
              <a:ext uri="{FF2B5EF4-FFF2-40B4-BE49-F238E27FC236}">
                <a16:creationId xmlns:a16="http://schemas.microsoft.com/office/drawing/2014/main" id="{C24F3FDC-4CB1-BA82-B40A-045010B7075D}"/>
              </a:ext>
            </a:extLst>
          </p:cNvPr>
          <p:cNvSpPr>
            <a:spLocks noGrp="1"/>
          </p:cNvSpPr>
          <p:nvPr>
            <p:ph type="ftr" sz="quarter" idx="11"/>
          </p:nvPr>
        </p:nvSpPr>
        <p:spPr/>
        <p:txBody>
          <a:bodyPr/>
          <a:lstStyle/>
          <a:p>
            <a:r>
              <a:rPr lang="en-US"/>
              <a:t>Md. Masudur Rahman, Dept. of CSE, UGV</a:t>
            </a:r>
          </a:p>
        </p:txBody>
      </p:sp>
      <p:sp>
        <p:nvSpPr>
          <p:cNvPr id="5" name="Slide Number Placeholder 4">
            <a:extLst>
              <a:ext uri="{FF2B5EF4-FFF2-40B4-BE49-F238E27FC236}">
                <a16:creationId xmlns:a16="http://schemas.microsoft.com/office/drawing/2014/main" id="{4D2410A9-1810-9EC1-15E4-F7DC6D50CDDC}"/>
              </a:ext>
            </a:extLst>
          </p:cNvPr>
          <p:cNvSpPr>
            <a:spLocks noGrp="1"/>
          </p:cNvSpPr>
          <p:nvPr>
            <p:ph type="sldNum" sz="quarter" idx="12"/>
          </p:nvPr>
        </p:nvSpPr>
        <p:spPr/>
        <p:txBody>
          <a:bodyPr/>
          <a:lstStyle/>
          <a:p>
            <a:fld id="{F6E76B16-6BA8-4412-84D4-73BE94105A8B}" type="slidenum">
              <a:rPr lang="en-US" smtClean="0"/>
              <a:t>1</a:t>
            </a:fld>
            <a:endParaRPr lang="en-US"/>
          </a:p>
        </p:txBody>
      </p:sp>
    </p:spTree>
    <p:extLst>
      <p:ext uri="{BB962C8B-B14F-4D97-AF65-F5344CB8AC3E}">
        <p14:creationId xmlns:p14="http://schemas.microsoft.com/office/powerpoint/2010/main" val="1271463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9">
            <a:extLst>
              <a:ext uri="{FF2B5EF4-FFF2-40B4-BE49-F238E27FC236}">
                <a16:creationId xmlns:a16="http://schemas.microsoft.com/office/drawing/2014/main" id="{C6160473-AC9F-B6AF-988F-77C4831DE7C8}"/>
              </a:ext>
            </a:extLst>
          </p:cNvPr>
          <p:cNvSpPr>
            <a:spLocks noGrp="1" noChangeArrowheads="1"/>
          </p:cNvSpPr>
          <p:nvPr>
            <p:ph type="title"/>
          </p:nvPr>
        </p:nvSpPr>
        <p:spPr>
          <a:xfrm>
            <a:off x="1775883" y="499269"/>
            <a:ext cx="8636000" cy="609600"/>
          </a:xfrm>
        </p:spPr>
        <p:txBody>
          <a:bodyPr>
            <a:normAutofit fontScale="90000"/>
          </a:bodyPr>
          <a:lstStyle/>
          <a:p>
            <a:pPr eaLnBrk="1"/>
            <a:r>
              <a:rPr lang="en-US" sz="4400" dirty="0">
                <a:latin typeface="Times New Roman" panose="02020603050405020304" pitchFamily="18" charset="0"/>
                <a:cs typeface="Times New Roman" panose="02020603050405020304" pitchFamily="18" charset="0"/>
              </a:rPr>
              <a:t>Simulation and Modelling</a:t>
            </a:r>
            <a:endParaRPr lang="en-US" altLang="en-US" dirty="0">
              <a:latin typeface="Times New Roman" panose="02020603050405020304" pitchFamily="18" charset="0"/>
              <a:cs typeface="Times New Roman" panose="02020603050405020304" pitchFamily="18" charset="0"/>
            </a:endParaRPr>
          </a:p>
        </p:txBody>
      </p:sp>
      <p:graphicFrame>
        <p:nvGraphicFramePr>
          <p:cNvPr id="18" name="Content Placeholder 17">
            <a:extLst>
              <a:ext uri="{FF2B5EF4-FFF2-40B4-BE49-F238E27FC236}">
                <a16:creationId xmlns:a16="http://schemas.microsoft.com/office/drawing/2014/main" id="{BD15D8F9-EF38-73BE-1374-F7CA8B80FD3B}"/>
              </a:ext>
            </a:extLst>
          </p:cNvPr>
          <p:cNvGraphicFramePr>
            <a:graphicFrameLocks noGrp="1"/>
          </p:cNvGraphicFramePr>
          <p:nvPr>
            <p:ph idx="1"/>
            <p:extLst>
              <p:ext uri="{D42A27DB-BD31-4B8C-83A1-F6EECF244321}">
                <p14:modId xmlns:p14="http://schemas.microsoft.com/office/powerpoint/2010/main" val="4050011578"/>
              </p:ext>
            </p:extLst>
          </p:nvPr>
        </p:nvGraphicFramePr>
        <p:xfrm>
          <a:off x="2372784" y="1189833"/>
          <a:ext cx="7442200" cy="785811"/>
        </p:xfrm>
        <a:graphic>
          <a:graphicData uri="http://schemas.openxmlformats.org/drawingml/2006/table">
            <a:tbl>
              <a:tblPr bandRow="1">
                <a:tableStyleId>{5C22544A-7EE6-4342-B048-85BDC9FD1C3A}</a:tableStyleId>
              </a:tblPr>
              <a:tblGrid>
                <a:gridCol w="1443101">
                  <a:extLst>
                    <a:ext uri="{9D8B030D-6E8A-4147-A177-3AD203B41FA5}">
                      <a16:colId xmlns:a16="http://schemas.microsoft.com/office/drawing/2014/main" val="20000"/>
                    </a:ext>
                  </a:extLst>
                </a:gridCol>
                <a:gridCol w="3086272">
                  <a:extLst>
                    <a:ext uri="{9D8B030D-6E8A-4147-A177-3AD203B41FA5}">
                      <a16:colId xmlns:a16="http://schemas.microsoft.com/office/drawing/2014/main" val="20001"/>
                    </a:ext>
                  </a:extLst>
                </a:gridCol>
                <a:gridCol w="1185975">
                  <a:extLst>
                    <a:ext uri="{9D8B030D-6E8A-4147-A177-3AD203B41FA5}">
                      <a16:colId xmlns:a16="http://schemas.microsoft.com/office/drawing/2014/main" val="20002"/>
                    </a:ext>
                  </a:extLst>
                </a:gridCol>
                <a:gridCol w="1726852">
                  <a:extLst>
                    <a:ext uri="{9D8B030D-6E8A-4147-A177-3AD203B41FA5}">
                      <a16:colId xmlns:a16="http://schemas.microsoft.com/office/drawing/2014/main" val="20003"/>
                    </a:ext>
                  </a:extLst>
                </a:gridCol>
              </a:tblGrid>
              <a:tr h="261937">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Course Code: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600" dirty="0">
                          <a:latin typeface="Times New Roman" panose="02020603050405020304" pitchFamily="18" charset="0"/>
                          <a:cs typeface="Times New Roman" panose="02020603050405020304" pitchFamily="18" charset="0"/>
                        </a:rPr>
                        <a:t>CSE-504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Credits: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a:effectLst/>
                          <a:latin typeface="Times New Roman" panose="02020603050405020304" pitchFamily="18" charset="0"/>
                          <a:cs typeface="Times New Roman" panose="02020603050405020304" pitchFamily="18" charset="0"/>
                        </a:rPr>
                        <a:t>03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61937">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CIE Marks: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90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61937">
                <a:tc>
                  <a:txBody>
                    <a:bodyPr/>
                    <a:lstStyle/>
                    <a:p>
                      <a:pPr marL="0" marR="0">
                        <a:lnSpc>
                          <a:spcPct val="107000"/>
                        </a:lnSpc>
                        <a:spcAft>
                          <a:spcPts val="800"/>
                        </a:spcAft>
                      </a:pPr>
                      <a:r>
                        <a:rPr lang="en-GB" sz="1600">
                          <a:effectLst/>
                          <a:latin typeface="Times New Roman" panose="02020603050405020304" pitchFamily="18" charset="0"/>
                          <a:cs typeface="Times New Roman" panose="02020603050405020304" pitchFamily="18" charset="0"/>
                        </a:rPr>
                        <a:t>Exam Hours: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03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SEE Marks: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60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
        <p:nvSpPr>
          <p:cNvPr id="2" name="Footer Placeholder 1">
            <a:extLst>
              <a:ext uri="{FF2B5EF4-FFF2-40B4-BE49-F238E27FC236}">
                <a16:creationId xmlns:a16="http://schemas.microsoft.com/office/drawing/2014/main" id="{EFC3ED9D-8826-5074-9760-3AED314C0981}"/>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EBC8EFF3-2D9A-3C02-0063-E2C0635E9BED}"/>
              </a:ext>
            </a:extLst>
          </p:cNvPr>
          <p:cNvSpPr>
            <a:spLocks noGrp="1"/>
          </p:cNvSpPr>
          <p:nvPr>
            <p:ph type="sldNum" sz="quarter" idx="12"/>
          </p:nvPr>
        </p:nvSpPr>
        <p:spPr/>
        <p:txBody>
          <a:bodyPr/>
          <a:lstStyle/>
          <a:p>
            <a:fld id="{BA691707-747E-C946-9ECD-54E2551B1C59}" type="slidenum">
              <a:rPr lang="en-US" smtClean="0"/>
              <a:pPr/>
              <a:t>2</a:t>
            </a:fld>
            <a:endParaRPr lang="en-US" dirty="0"/>
          </a:p>
        </p:txBody>
      </p:sp>
      <p:sp>
        <p:nvSpPr>
          <p:cNvPr id="5165" name="TextBox 23">
            <a:extLst>
              <a:ext uri="{FF2B5EF4-FFF2-40B4-BE49-F238E27FC236}">
                <a16:creationId xmlns:a16="http://schemas.microsoft.com/office/drawing/2014/main" id="{81161905-E53F-2BA4-6645-F487AF7C923E}"/>
              </a:ext>
            </a:extLst>
          </p:cNvPr>
          <p:cNvSpPr txBox="1">
            <a:spLocks noChangeArrowheads="1"/>
          </p:cNvSpPr>
          <p:nvPr/>
        </p:nvSpPr>
        <p:spPr bwMode="auto">
          <a:xfrm>
            <a:off x="2372783" y="2001610"/>
            <a:ext cx="7442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1600" dirty="0">
                <a:latin typeface="Times New Roman" panose="02020603050405020304" pitchFamily="18" charset="0"/>
                <a:cs typeface="Times New Roman" panose="02020603050405020304" pitchFamily="18" charset="0"/>
              </a:rPr>
              <a:t>Course Learning Outcome (CLOs): After Completing this course successfully, the student will be able to…</a:t>
            </a:r>
          </a:p>
        </p:txBody>
      </p:sp>
      <p:graphicFrame>
        <p:nvGraphicFramePr>
          <p:cNvPr id="3" name="Table 2">
            <a:extLst>
              <a:ext uri="{FF2B5EF4-FFF2-40B4-BE49-F238E27FC236}">
                <a16:creationId xmlns:a16="http://schemas.microsoft.com/office/drawing/2014/main" id="{EF503CC5-6383-9B90-B51A-3E7222812635}"/>
              </a:ext>
            </a:extLst>
          </p:cNvPr>
          <p:cNvGraphicFramePr>
            <a:graphicFrameLocks noGrp="1"/>
          </p:cNvGraphicFramePr>
          <p:nvPr>
            <p:extLst>
              <p:ext uri="{D42A27DB-BD31-4B8C-83A1-F6EECF244321}">
                <p14:modId xmlns:p14="http://schemas.microsoft.com/office/powerpoint/2010/main" val="1470594711"/>
              </p:ext>
            </p:extLst>
          </p:nvPr>
        </p:nvGraphicFramePr>
        <p:xfrm>
          <a:off x="1507066" y="2576851"/>
          <a:ext cx="9173634" cy="4281149"/>
        </p:xfrm>
        <a:graphic>
          <a:graphicData uri="http://schemas.openxmlformats.org/drawingml/2006/table">
            <a:tbl>
              <a:tblPr firstRow="1" firstCol="1" bandRow="1">
                <a:tableStyleId>{5C22544A-7EE6-4342-B048-85BDC9FD1C3A}</a:tableStyleId>
              </a:tblPr>
              <a:tblGrid>
                <a:gridCol w="686411">
                  <a:extLst>
                    <a:ext uri="{9D8B030D-6E8A-4147-A177-3AD203B41FA5}">
                      <a16:colId xmlns:a16="http://schemas.microsoft.com/office/drawing/2014/main" val="2002782136"/>
                    </a:ext>
                  </a:extLst>
                </a:gridCol>
                <a:gridCol w="8487223">
                  <a:extLst>
                    <a:ext uri="{9D8B030D-6E8A-4147-A177-3AD203B41FA5}">
                      <a16:colId xmlns:a16="http://schemas.microsoft.com/office/drawing/2014/main" val="3956459038"/>
                    </a:ext>
                  </a:extLst>
                </a:gridCol>
              </a:tblGrid>
              <a:tr h="250517">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Description</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64573776"/>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CLO1</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Understand the basic principles of simulation, its applications, and the distinction between discrete and continuous systems.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78412027"/>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CLO2</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Build conceptual, specification, and computational models to represent real-world systems.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02334423"/>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CLO3</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Analyze simulation results, interpret statistical outputs, and evaluate performance metrics.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0483172"/>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Design and implement discrete-event simulation models using specialized tools and techniques.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34941714"/>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CLO5</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Assess system performance through simulation, identifying bottlenecks and exploring “what-if” scenarios.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29921843"/>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CLO6</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Validate and verify simulation models to ensure they accurately represent real-world systems.</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57799835"/>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CLO7</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Use random variables, distributions, and probability functions to model uncertainties in simulations.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18125473"/>
                  </a:ext>
                </a:extLst>
              </a:tr>
              <a:tr h="48977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CLO8</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Apply simulation techniques to solve practical problems in areas like manufacturing, logistics, and inventory management.</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5875841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FE4AD66A-EB19-0F87-7F13-E63EAD812BF9}"/>
              </a:ext>
            </a:extLst>
          </p:cNvPr>
          <p:cNvSpPr>
            <a:spLocks noGrp="1" noChangeArrowheads="1"/>
          </p:cNvSpPr>
          <p:nvPr>
            <p:ph type="title"/>
          </p:nvPr>
        </p:nvSpPr>
        <p:spPr>
          <a:xfrm>
            <a:off x="807884" y="301573"/>
            <a:ext cx="10571998" cy="970450"/>
          </a:xfrm>
        </p:spPr>
        <p:txBody>
          <a:bodyPr>
            <a:normAutofit fontScale="90000"/>
          </a:bodyPr>
          <a:lstStyle/>
          <a:p>
            <a:pPr eaLnBrk="1"/>
            <a:r>
              <a:rPr lang="en-US" altLang="en-US" dirty="0">
                <a:latin typeface="Times New Roman" panose="02020603050405020304" pitchFamily="18" charset="0"/>
                <a:cs typeface="Times New Roman" panose="02020603050405020304" pitchFamily="18" charset="0"/>
              </a:rPr>
              <a:t>Summary of Course Content</a:t>
            </a:r>
          </a:p>
        </p:txBody>
      </p:sp>
      <p:sp>
        <p:nvSpPr>
          <p:cNvPr id="5" name="Content Placeholder 12">
            <a:extLst>
              <a:ext uri="{FF2B5EF4-FFF2-40B4-BE49-F238E27FC236}">
                <a16:creationId xmlns:a16="http://schemas.microsoft.com/office/drawing/2014/main" id="{754F1BEA-97EB-A662-2348-A731460086ED}"/>
              </a:ext>
            </a:extLst>
          </p:cNvPr>
          <p:cNvSpPr>
            <a:spLocks noGrp="1"/>
          </p:cNvSpPr>
          <p:nvPr>
            <p:ph idx="1"/>
          </p:nvPr>
        </p:nvSpPr>
        <p:spPr>
          <a:xfrm>
            <a:off x="912283" y="5056239"/>
            <a:ext cx="10363200" cy="1500188"/>
          </a:xfrm>
        </p:spPr>
        <p:txBody>
          <a:bodyPr>
            <a:normAutofit fontScale="92500" lnSpcReduction="20000"/>
          </a:bodyPr>
          <a:lstStyle/>
          <a:p>
            <a:pPr marL="0" indent="0"/>
            <a:r>
              <a:rPr lang="en-US" sz="1600" b="1" dirty="0">
                <a:latin typeface="Times New Roman" panose="02020603050405020304" pitchFamily="18" charset="0"/>
                <a:cs typeface="Times New Roman" panose="02020603050405020304" pitchFamily="18" charset="0"/>
              </a:rPr>
              <a:t>Recommended Books:</a:t>
            </a:r>
          </a:p>
          <a:p>
            <a:pPr marL="342900" marR="0" lvl="0" indent="-342900" rtl="0">
              <a:lnSpc>
                <a:spcPct val="107000"/>
              </a:lnSpc>
              <a:buFont typeface="+mj-lt"/>
              <a:buAutoNum type="arabicPeriod"/>
            </a:pPr>
            <a:r>
              <a:rPr lang="en-US" sz="1800" b="1" kern="100" dirty="0">
                <a:effectLst/>
                <a:latin typeface="Calibri" panose="020F0502020204030204" pitchFamily="34" charset="0"/>
                <a:ea typeface="Calibri" panose="020F0502020204030204" pitchFamily="34" charset="0"/>
                <a:cs typeface="Arial" panose="020B0604020202020204" pitchFamily="34" charset="0"/>
              </a:rPr>
              <a:t>Simulation Modeling and Analysis</a:t>
            </a:r>
            <a:r>
              <a:rPr lang="en-US" sz="1800" kern="100" dirty="0">
                <a:effectLst/>
                <a:latin typeface="Calibri" panose="020F0502020204030204" pitchFamily="34" charset="0"/>
                <a:ea typeface="Calibri" panose="020F0502020204030204" pitchFamily="34" charset="0"/>
                <a:cs typeface="Arial" panose="020B0604020202020204" pitchFamily="34" charset="0"/>
              </a:rPr>
              <a:t>: Author: Averill M. Law (5th Edition or latest).</a:t>
            </a:r>
          </a:p>
          <a:p>
            <a:pPr marL="342900" marR="0" lvl="0" indent="-342900">
              <a:lnSpc>
                <a:spcPct val="107000"/>
              </a:lnSpc>
              <a:buFont typeface="+mj-lt"/>
              <a:buAutoNum type="arabicPeriod"/>
            </a:pPr>
            <a:r>
              <a:rPr lang="en-US" sz="1800" b="1" kern="100" dirty="0">
                <a:effectLst/>
                <a:latin typeface="Calibri" panose="020F0502020204030204" pitchFamily="34" charset="0"/>
                <a:ea typeface="Calibri" panose="020F0502020204030204" pitchFamily="34" charset="0"/>
                <a:cs typeface="Arial" panose="020B0604020202020204" pitchFamily="34" charset="0"/>
              </a:rPr>
              <a:t>Discrete-Event System Simulation</a:t>
            </a:r>
            <a:r>
              <a:rPr lang="en-US" sz="1800" kern="100" dirty="0">
                <a:effectLst/>
                <a:latin typeface="Calibri" panose="020F0502020204030204" pitchFamily="34" charset="0"/>
                <a:ea typeface="Calibri" panose="020F0502020204030204" pitchFamily="34" charset="0"/>
                <a:cs typeface="Arial" panose="020B0604020202020204" pitchFamily="34" charset="0"/>
              </a:rPr>
              <a:t>: Authors: Jerry Banks, John S. Carson II, Barry L. Nelson, David M. Nicol.</a:t>
            </a:r>
          </a:p>
          <a:p>
            <a:pPr marL="342900" marR="0" lvl="0" indent="-342900">
              <a:lnSpc>
                <a:spcPct val="107000"/>
              </a:lnSpc>
              <a:spcAft>
                <a:spcPts val="800"/>
              </a:spcAft>
              <a:buFont typeface="+mj-lt"/>
              <a:buAutoNum type="arabicPeriod"/>
            </a:pPr>
            <a:r>
              <a:rPr lang="en-US" sz="1800" b="1" kern="100" dirty="0">
                <a:effectLst/>
                <a:latin typeface="Calibri" panose="020F0502020204030204" pitchFamily="34" charset="0"/>
                <a:ea typeface="Calibri" panose="020F0502020204030204" pitchFamily="34" charset="0"/>
                <a:cs typeface="Arial" panose="020B0604020202020204" pitchFamily="34" charset="0"/>
              </a:rPr>
              <a:t>Theory of Modeling and Simulation</a:t>
            </a:r>
            <a:r>
              <a:rPr lang="en-US" sz="1800" kern="100" dirty="0">
                <a:effectLst/>
                <a:latin typeface="Calibri" panose="020F0502020204030204" pitchFamily="34" charset="0"/>
                <a:ea typeface="Calibri" panose="020F0502020204030204" pitchFamily="34" charset="0"/>
                <a:cs typeface="Arial" panose="020B0604020202020204" pitchFamily="34" charset="0"/>
              </a:rPr>
              <a:t>: Authors: Bernard P. Zeigler, Herbert </a:t>
            </a:r>
            <a:r>
              <a:rPr lang="en-US" sz="1800" kern="100" dirty="0" err="1">
                <a:effectLst/>
                <a:latin typeface="Calibri" panose="020F0502020204030204" pitchFamily="34" charset="0"/>
                <a:ea typeface="Calibri" panose="020F0502020204030204" pitchFamily="34" charset="0"/>
                <a:cs typeface="Arial" panose="020B0604020202020204" pitchFamily="34" charset="0"/>
              </a:rPr>
              <a:t>Praehofer</a:t>
            </a:r>
            <a:r>
              <a:rPr lang="en-US" sz="1800" kern="100" dirty="0">
                <a:effectLst/>
                <a:latin typeface="Calibri" panose="020F0502020204030204" pitchFamily="34" charset="0"/>
                <a:ea typeface="Calibri" panose="020F0502020204030204" pitchFamily="34" charset="0"/>
                <a:cs typeface="Arial" panose="020B0604020202020204" pitchFamily="34" charset="0"/>
              </a:rPr>
              <a:t>, Tag Gon Kim.</a:t>
            </a:r>
          </a:p>
          <a:p>
            <a:pPr>
              <a:buFont typeface="+mj-lt"/>
              <a:buAutoNum type="arabicPeriod"/>
            </a:pPr>
            <a:endParaRPr lang="en-US" sz="16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303963E-7EF7-0120-A1BF-1730FAAADA87}"/>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D12C6464-BEE3-45B7-1D88-A259E855FF69}"/>
              </a:ext>
            </a:extLst>
          </p:cNvPr>
          <p:cNvSpPr>
            <a:spLocks noGrp="1"/>
          </p:cNvSpPr>
          <p:nvPr>
            <p:ph type="sldNum" sz="quarter" idx="12"/>
          </p:nvPr>
        </p:nvSpPr>
        <p:spPr/>
        <p:txBody>
          <a:bodyPr/>
          <a:lstStyle/>
          <a:p>
            <a:fld id="{BA691707-747E-C946-9ECD-54E2551B1C59}" type="slidenum">
              <a:rPr lang="en-US" smtClean="0"/>
              <a:pPr/>
              <a:t>3</a:t>
            </a:fld>
            <a:endParaRPr lang="en-US" dirty="0"/>
          </a:p>
        </p:txBody>
      </p:sp>
      <p:graphicFrame>
        <p:nvGraphicFramePr>
          <p:cNvPr id="3" name="Table 2">
            <a:extLst>
              <a:ext uri="{FF2B5EF4-FFF2-40B4-BE49-F238E27FC236}">
                <a16:creationId xmlns:a16="http://schemas.microsoft.com/office/drawing/2014/main" id="{D455FD3D-0C17-AFA7-BA9D-C09BD2714ACF}"/>
              </a:ext>
            </a:extLst>
          </p:cNvPr>
          <p:cNvGraphicFramePr>
            <a:graphicFrameLocks noGrp="1"/>
          </p:cNvGraphicFramePr>
          <p:nvPr>
            <p:extLst>
              <p:ext uri="{D42A27DB-BD31-4B8C-83A1-F6EECF244321}">
                <p14:modId xmlns:p14="http://schemas.microsoft.com/office/powerpoint/2010/main" val="3698769751"/>
              </p:ext>
            </p:extLst>
          </p:nvPr>
        </p:nvGraphicFramePr>
        <p:xfrm>
          <a:off x="2176200" y="1324845"/>
          <a:ext cx="7835366" cy="3541560"/>
        </p:xfrm>
        <a:graphic>
          <a:graphicData uri="http://schemas.openxmlformats.org/drawingml/2006/table">
            <a:tbl>
              <a:tblPr firstRow="1" firstCol="1" bandRow="1">
                <a:tableStyleId>{5C22544A-7EE6-4342-B048-85BDC9FD1C3A}</a:tableStyleId>
              </a:tblPr>
              <a:tblGrid>
                <a:gridCol w="255588">
                  <a:extLst>
                    <a:ext uri="{9D8B030D-6E8A-4147-A177-3AD203B41FA5}">
                      <a16:colId xmlns:a16="http://schemas.microsoft.com/office/drawing/2014/main" val="4154061116"/>
                    </a:ext>
                  </a:extLst>
                </a:gridCol>
                <a:gridCol w="5051616">
                  <a:extLst>
                    <a:ext uri="{9D8B030D-6E8A-4147-A177-3AD203B41FA5}">
                      <a16:colId xmlns:a16="http://schemas.microsoft.com/office/drawing/2014/main" val="903253696"/>
                    </a:ext>
                  </a:extLst>
                </a:gridCol>
                <a:gridCol w="400050">
                  <a:extLst>
                    <a:ext uri="{9D8B030D-6E8A-4147-A177-3AD203B41FA5}">
                      <a16:colId xmlns:a16="http://schemas.microsoft.com/office/drawing/2014/main" val="2373916294"/>
                    </a:ext>
                  </a:extLst>
                </a:gridCol>
                <a:gridCol w="2128112">
                  <a:extLst>
                    <a:ext uri="{9D8B030D-6E8A-4147-A177-3AD203B41FA5}">
                      <a16:colId xmlns:a16="http://schemas.microsoft.com/office/drawing/2014/main" val="3465373071"/>
                    </a:ext>
                  </a:extLst>
                </a:gridCol>
              </a:tblGrid>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Sl.</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Course Content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HRs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11347429"/>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Introduction to Simulation and System Modeling</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 CLO2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47224158"/>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Advantages and Disadvantages of Simulation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 CLO5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15337648"/>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Types of Simulations (Monte Carlo, Time-Stepped, Discrete-Event)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 CLO4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34465712"/>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Monte Carlo Simulation: Concepts and Applications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CLO4,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83296699"/>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Simulation Model Taxonomy (Static, Dynamic, Continuous, Discrete)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CLO2, CLO5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97646502"/>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Discrete-Event Simulation (DES) Components and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CLO4, CLO6</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81510476"/>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Statistical Aspects: Random Variables &amp; Distributions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CLO3,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85526736"/>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Chi-Square Test for Validation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CLO6,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7211221"/>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9</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Verification and Validation of Simulation Models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59537451"/>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Applications of Simulation in Real-World Problems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CLO5, CLO8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52127622"/>
                  </a:ext>
                </a:extLst>
              </a:tr>
              <a:tr h="295130">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Case Studies: Queueing Systems and Inventory Models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CLO4, CLO5</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8607253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CFF52EFA-234C-83A3-8F67-6DA0EF5005EA}"/>
              </a:ext>
            </a:extLst>
          </p:cNvPr>
          <p:cNvSpPr>
            <a:spLocks noGrp="1" noChangeArrowheads="1"/>
          </p:cNvSpPr>
          <p:nvPr>
            <p:ph type="title"/>
          </p:nvPr>
        </p:nvSpPr>
        <p:spPr/>
        <p:txBody>
          <a:bodyPr/>
          <a:lstStyle/>
          <a:p>
            <a:pPr eaLnBrk="1"/>
            <a:r>
              <a:rPr lang="en-US" altLang="en-US" dirty="0">
                <a:latin typeface="Times New Roman" panose="02020603050405020304" pitchFamily="18" charset="0"/>
                <a:cs typeface="Times New Roman" panose="02020603050405020304" pitchFamily="18" charset="0"/>
              </a:rPr>
              <a:t>Assessment Pattern</a:t>
            </a:r>
          </a:p>
        </p:txBody>
      </p:sp>
      <p:graphicFrame>
        <p:nvGraphicFramePr>
          <p:cNvPr id="4" name="Content Placeholder 3">
            <a:extLst>
              <a:ext uri="{FF2B5EF4-FFF2-40B4-BE49-F238E27FC236}">
                <a16:creationId xmlns:a16="http://schemas.microsoft.com/office/drawing/2014/main" id="{263066FA-7BF5-36A3-A8AD-D10B53D936F2}"/>
              </a:ext>
            </a:extLst>
          </p:cNvPr>
          <p:cNvGraphicFramePr>
            <a:graphicFrameLocks noGrp="1"/>
          </p:cNvGraphicFramePr>
          <p:nvPr>
            <p:ph idx="1"/>
            <p:extLst>
              <p:ext uri="{D42A27DB-BD31-4B8C-83A1-F6EECF244321}">
                <p14:modId xmlns:p14="http://schemas.microsoft.com/office/powerpoint/2010/main" val="3702153812"/>
              </p:ext>
            </p:extLst>
          </p:nvPr>
        </p:nvGraphicFramePr>
        <p:xfrm>
          <a:off x="1981200" y="2189798"/>
          <a:ext cx="8226425" cy="2104390"/>
        </p:xfrm>
        <a:graphic>
          <a:graphicData uri="http://schemas.openxmlformats.org/drawingml/2006/table">
            <a:tbl>
              <a:tblPr/>
              <a:tblGrid>
                <a:gridCol w="1755775">
                  <a:extLst>
                    <a:ext uri="{9D8B030D-6E8A-4147-A177-3AD203B41FA5}">
                      <a16:colId xmlns:a16="http://schemas.microsoft.com/office/drawing/2014/main" val="2775819510"/>
                    </a:ext>
                  </a:extLst>
                </a:gridCol>
                <a:gridCol w="1350963">
                  <a:extLst>
                    <a:ext uri="{9D8B030D-6E8A-4147-A177-3AD203B41FA5}">
                      <a16:colId xmlns:a16="http://schemas.microsoft.com/office/drawing/2014/main" val="2123241003"/>
                    </a:ext>
                  </a:extLst>
                </a:gridCol>
                <a:gridCol w="1630362">
                  <a:extLst>
                    <a:ext uri="{9D8B030D-6E8A-4147-A177-3AD203B41FA5}">
                      <a16:colId xmlns:a16="http://schemas.microsoft.com/office/drawing/2014/main" val="2611429707"/>
                    </a:ext>
                  </a:extLst>
                </a:gridCol>
                <a:gridCol w="1519238">
                  <a:extLst>
                    <a:ext uri="{9D8B030D-6E8A-4147-A177-3AD203B41FA5}">
                      <a16:colId xmlns:a16="http://schemas.microsoft.com/office/drawing/2014/main" val="3254598436"/>
                    </a:ext>
                  </a:extLst>
                </a:gridCol>
                <a:gridCol w="1970087">
                  <a:extLst>
                    <a:ext uri="{9D8B030D-6E8A-4147-A177-3AD203B41FA5}">
                      <a16:colId xmlns:a16="http://schemas.microsoft.com/office/drawing/2014/main" val="3210745157"/>
                    </a:ext>
                  </a:extLst>
                </a:gridCol>
              </a:tblGrid>
              <a:tr h="64135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Bloom's Category</a:t>
                      </a:r>
                    </a:p>
                    <a:p>
                      <a:pPr marL="69850" marR="0" lvl="0" indent="0" algn="l"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Marks (out of 90)</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444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244475"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Tests</a:t>
                      </a:r>
                    </a:p>
                    <a:p>
                      <a:pPr marL="244475"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Assignments</a:t>
                      </a:r>
                    </a:p>
                    <a:p>
                      <a:pPr marL="84138"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3970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139700"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Quizzes</a:t>
                      </a:r>
                    </a:p>
                    <a:p>
                      <a:pPr marL="139700"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6651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65163"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Attendance</a:t>
                      </a:r>
                    </a:p>
                    <a:p>
                      <a:pPr marL="665163"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85440164"/>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Remember</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03</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3251303"/>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Understand</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04</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57259909"/>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Apply</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4288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24288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7176409"/>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Analyze</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4288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242888" marR="0" lvl="0" indent="0" algn="ctr"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10</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31226175"/>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Evaluate</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03</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87031364"/>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Create</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15195858"/>
                  </a:ext>
                </a:extLst>
              </a:tr>
            </a:tbl>
          </a:graphicData>
        </a:graphic>
      </p:graphicFrame>
      <p:sp>
        <p:nvSpPr>
          <p:cNvPr id="2" name="Footer Placeholder 1">
            <a:extLst>
              <a:ext uri="{FF2B5EF4-FFF2-40B4-BE49-F238E27FC236}">
                <a16:creationId xmlns:a16="http://schemas.microsoft.com/office/drawing/2014/main" id="{C5536D85-B814-A444-EA7D-4A0E59BA165B}"/>
              </a:ext>
            </a:extLst>
          </p:cNvPr>
          <p:cNvSpPr>
            <a:spLocks noGrp="1"/>
          </p:cNvSpPr>
          <p:nvPr>
            <p:ph type="ftr" sz="quarter" idx="11"/>
          </p:nvPr>
        </p:nvSpPr>
        <p:spPr/>
        <p:txBody>
          <a:bodyPr/>
          <a:lstStyle/>
          <a:p>
            <a:r>
              <a:rPr lang="en-US"/>
              <a:t>Md. Masudur Rahman, Dept. of CSE, UGV</a:t>
            </a:r>
            <a:endParaRPr lang="en-US" dirty="0"/>
          </a:p>
        </p:txBody>
      </p:sp>
      <p:sp>
        <p:nvSpPr>
          <p:cNvPr id="3" name="Slide Number Placeholder 2">
            <a:extLst>
              <a:ext uri="{FF2B5EF4-FFF2-40B4-BE49-F238E27FC236}">
                <a16:creationId xmlns:a16="http://schemas.microsoft.com/office/drawing/2014/main" id="{E7E54CD2-E89E-AAE3-796B-8596EEBF62EB}"/>
              </a:ext>
            </a:extLst>
          </p:cNvPr>
          <p:cNvSpPr>
            <a:spLocks noGrp="1"/>
          </p:cNvSpPr>
          <p:nvPr>
            <p:ph type="sldNum" sz="quarter" idx="12"/>
          </p:nvPr>
        </p:nvSpPr>
        <p:spPr/>
        <p:txBody>
          <a:bodyPr/>
          <a:lstStyle/>
          <a:p>
            <a:fld id="{BA691707-747E-C946-9ECD-54E2551B1C59}" type="slidenum">
              <a:rPr lang="en-US" smtClean="0"/>
              <a:pPr/>
              <a:t>4</a:t>
            </a:fld>
            <a:endParaRPr lang="en-US" dirty="0"/>
          </a:p>
        </p:txBody>
      </p:sp>
      <p:graphicFrame>
        <p:nvGraphicFramePr>
          <p:cNvPr id="5" name="Table 4">
            <a:extLst>
              <a:ext uri="{FF2B5EF4-FFF2-40B4-BE49-F238E27FC236}">
                <a16:creationId xmlns:a16="http://schemas.microsoft.com/office/drawing/2014/main" id="{9F348A60-4B9F-6BC4-B215-585CD29509F7}"/>
              </a:ext>
            </a:extLst>
          </p:cNvPr>
          <p:cNvGraphicFramePr>
            <a:graphicFrameLocks noGrp="1"/>
          </p:cNvGraphicFramePr>
          <p:nvPr/>
        </p:nvGraphicFramePr>
        <p:xfrm>
          <a:off x="3170239" y="4876801"/>
          <a:ext cx="5851525" cy="1690688"/>
        </p:xfrm>
        <a:graphic>
          <a:graphicData uri="http://schemas.openxmlformats.org/drawingml/2006/table">
            <a:tbl>
              <a:tblPr/>
              <a:tblGrid>
                <a:gridCol w="2730500">
                  <a:extLst>
                    <a:ext uri="{9D8B030D-6E8A-4147-A177-3AD203B41FA5}">
                      <a16:colId xmlns:a16="http://schemas.microsoft.com/office/drawing/2014/main" val="4081718411"/>
                    </a:ext>
                  </a:extLst>
                </a:gridCol>
                <a:gridCol w="3121025">
                  <a:extLst>
                    <a:ext uri="{9D8B030D-6E8A-4147-A177-3AD203B41FA5}">
                      <a16:colId xmlns:a16="http://schemas.microsoft.com/office/drawing/2014/main" val="349548253"/>
                    </a:ext>
                  </a:extLst>
                </a:gridCol>
              </a:tblGrid>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Bloom's Category</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9969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996950"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Test</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9637227"/>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Remember</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7</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13307910"/>
                  </a:ext>
                </a:extLst>
              </a:tr>
              <a:tr h="24288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Understand</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7</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3846433"/>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Apply</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9969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996950"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02913357"/>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Analyze</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9969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996950"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4374649"/>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Evaluate</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6</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11831121"/>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Create</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21660474"/>
                  </a:ext>
                </a:extLst>
              </a:tr>
            </a:tbl>
          </a:graphicData>
        </a:graphic>
      </p:graphicFrame>
      <p:sp>
        <p:nvSpPr>
          <p:cNvPr id="7" name="TextBox 6">
            <a:extLst>
              <a:ext uri="{FF2B5EF4-FFF2-40B4-BE49-F238E27FC236}">
                <a16:creationId xmlns:a16="http://schemas.microsoft.com/office/drawing/2014/main" id="{A12FADA8-4850-93DE-89AC-30B86BB7B03C}"/>
              </a:ext>
            </a:extLst>
          </p:cNvPr>
          <p:cNvSpPr txBox="1"/>
          <p:nvPr/>
        </p:nvSpPr>
        <p:spPr>
          <a:xfrm>
            <a:off x="3522663" y="1524000"/>
            <a:ext cx="5143500" cy="350838"/>
          </a:xfrm>
          <a:prstGeom prst="rect">
            <a:avLst/>
          </a:prstGeom>
          <a:noFill/>
        </p:spPr>
        <p:txBody>
          <a:bodyPr>
            <a:spAutoFit/>
          </a:bodyPr>
          <a:lstStyle/>
          <a:p>
            <a:pPr>
              <a:lnSpc>
                <a:spcPct val="93000"/>
              </a:lnSpc>
              <a:spcBef>
                <a:spcPts val="1155"/>
              </a:spcBef>
              <a:buClr>
                <a:srgbClr val="000000"/>
              </a:buClr>
              <a:buSzPct val="100000"/>
              <a:tabLst>
                <a:tab pos="3038475" algn="l"/>
              </a:tabLst>
              <a:defRPr/>
            </a:pPr>
            <a:r>
              <a:rPr lang="en-US" b="1" dirty="0">
                <a:latin typeface="Times New Roman" panose="02020603050405020304" pitchFamily="18" charset="0"/>
                <a:ea typeface="Times New Roman" panose="02020603050405020304" pitchFamily="18" charset="0"/>
                <a:cs typeface="Times New Roman" panose="02020603050405020304" pitchFamily="18" charset="0"/>
              </a:rPr>
              <a:t>CIE-</a:t>
            </a:r>
            <a:r>
              <a:rPr lang="en-US" b="1" spc="-1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Continuous</a:t>
            </a:r>
            <a:r>
              <a:rPr lang="en-US" b="1" spc="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Internal</a:t>
            </a:r>
            <a:r>
              <a:rPr lang="en-US" b="1" spc="-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Evaluation</a:t>
            </a:r>
            <a:r>
              <a:rPr lang="en-US" b="1" spc="-10"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(90</a:t>
            </a:r>
            <a:r>
              <a:rPr lang="en-US" b="1" spc="-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Marks)</a:t>
            </a:r>
            <a:endParaRPr lang="en-US" sz="1600" dirty="0">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67347C9A-7F3F-4428-6D05-3F8BE53C36CC}"/>
              </a:ext>
            </a:extLst>
          </p:cNvPr>
          <p:cNvSpPr txBox="1"/>
          <p:nvPr/>
        </p:nvSpPr>
        <p:spPr>
          <a:xfrm>
            <a:off x="3634212" y="4410869"/>
            <a:ext cx="8001000" cy="349250"/>
          </a:xfrm>
          <a:prstGeom prst="rect">
            <a:avLst/>
          </a:prstGeom>
          <a:noFill/>
        </p:spPr>
        <p:txBody>
          <a:bodyPr>
            <a:spAutoFit/>
          </a:bodyPr>
          <a:lstStyle/>
          <a:p>
            <a:pPr eaLnBrk="1">
              <a:lnSpc>
                <a:spcPct val="93000"/>
              </a:lnSpc>
              <a:buClr>
                <a:srgbClr val="000000"/>
              </a:buClr>
              <a:buSzPct val="100000"/>
              <a:buFont typeface="Times New Roman" panose="02020603050405020304" pitchFamily="18" charset="0"/>
              <a:buNone/>
            </a:pPr>
            <a:r>
              <a:rPr lang="en-US" altLang="en-US" b="1" dirty="0">
                <a:latin typeface="Times New Roman" panose="02020603050405020304" pitchFamily="18" charset="0"/>
                <a:cs typeface="Times New Roman" panose="02020603050405020304" pitchFamily="18" charset="0"/>
              </a:rPr>
              <a:t>SEE- Semester End Examination (60 Marks)</a:t>
            </a:r>
            <a:endParaRPr lang="en-US"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6" name="Title 7">
            <a:extLst>
              <a:ext uri="{FF2B5EF4-FFF2-40B4-BE49-F238E27FC236}">
                <a16:creationId xmlns:a16="http://schemas.microsoft.com/office/drawing/2014/main" id="{33CCF40D-DA6E-DD12-7817-4D2A82A1BDA4}"/>
              </a:ext>
            </a:extLst>
          </p:cNvPr>
          <p:cNvSpPr>
            <a:spLocks noGrp="1" noChangeArrowheads="1"/>
          </p:cNvSpPr>
          <p:nvPr>
            <p:ph type="title"/>
          </p:nvPr>
        </p:nvSpPr>
        <p:spPr>
          <a:xfrm>
            <a:off x="1982787" y="98238"/>
            <a:ext cx="8226425" cy="641350"/>
          </a:xfrm>
        </p:spPr>
        <p:txBody>
          <a:bodyPr>
            <a:normAutofit fontScale="90000"/>
          </a:bodyPr>
          <a:lstStyle/>
          <a:p>
            <a:pPr eaLnBrk="1"/>
            <a:r>
              <a:rPr lang="en-US" altLang="en-US" dirty="0">
                <a:latin typeface="Times New Roman" panose="02020603050405020304" pitchFamily="18" charset="0"/>
                <a:cs typeface="Times New Roman" panose="02020603050405020304" pitchFamily="18" charset="0"/>
              </a:rPr>
              <a:t>Course Plan</a:t>
            </a:r>
          </a:p>
        </p:txBody>
      </p:sp>
      <p:sp>
        <p:nvSpPr>
          <p:cNvPr id="3" name="Footer Placeholder 2">
            <a:extLst>
              <a:ext uri="{FF2B5EF4-FFF2-40B4-BE49-F238E27FC236}">
                <a16:creationId xmlns:a16="http://schemas.microsoft.com/office/drawing/2014/main" id="{F2C022EB-4178-BA1C-A6EE-3DCB73FEC59D}"/>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7041E8DE-575A-B0D4-CB89-0222847B02C9}"/>
              </a:ext>
            </a:extLst>
          </p:cNvPr>
          <p:cNvSpPr>
            <a:spLocks noGrp="1"/>
          </p:cNvSpPr>
          <p:nvPr>
            <p:ph type="sldNum" sz="quarter" idx="12"/>
          </p:nvPr>
        </p:nvSpPr>
        <p:spPr/>
        <p:txBody>
          <a:bodyPr/>
          <a:lstStyle/>
          <a:p>
            <a:fld id="{F6E76B16-6BA8-4412-84D4-73BE94105A8B}" type="slidenum">
              <a:rPr lang="en-US" smtClean="0"/>
              <a:t>5</a:t>
            </a:fld>
            <a:endParaRPr lang="en-US"/>
          </a:p>
        </p:txBody>
      </p:sp>
      <p:graphicFrame>
        <p:nvGraphicFramePr>
          <p:cNvPr id="2" name="Table 1">
            <a:extLst>
              <a:ext uri="{FF2B5EF4-FFF2-40B4-BE49-F238E27FC236}">
                <a16:creationId xmlns:a16="http://schemas.microsoft.com/office/drawing/2014/main" id="{058F01DC-1A5D-F602-0BB6-BD0F875753F0}"/>
              </a:ext>
            </a:extLst>
          </p:cNvPr>
          <p:cNvGraphicFramePr>
            <a:graphicFrameLocks noGrp="1"/>
          </p:cNvGraphicFramePr>
          <p:nvPr>
            <p:extLst>
              <p:ext uri="{D42A27DB-BD31-4B8C-83A1-F6EECF244321}">
                <p14:modId xmlns:p14="http://schemas.microsoft.com/office/powerpoint/2010/main" val="3921986503"/>
              </p:ext>
            </p:extLst>
          </p:nvPr>
        </p:nvGraphicFramePr>
        <p:xfrm>
          <a:off x="77271" y="976158"/>
          <a:ext cx="12037455" cy="5690679"/>
        </p:xfrm>
        <a:graphic>
          <a:graphicData uri="http://schemas.openxmlformats.org/drawingml/2006/table">
            <a:tbl>
              <a:tblPr firstRow="1" firstCol="1" bandRow="1">
                <a:tableStyleId>{5C22544A-7EE6-4342-B048-85BDC9FD1C3A}</a:tableStyleId>
              </a:tblPr>
              <a:tblGrid>
                <a:gridCol w="452382">
                  <a:extLst>
                    <a:ext uri="{9D8B030D-6E8A-4147-A177-3AD203B41FA5}">
                      <a16:colId xmlns:a16="http://schemas.microsoft.com/office/drawing/2014/main" val="197455685"/>
                    </a:ext>
                  </a:extLst>
                </a:gridCol>
                <a:gridCol w="3916942">
                  <a:extLst>
                    <a:ext uri="{9D8B030D-6E8A-4147-A177-3AD203B41FA5}">
                      <a16:colId xmlns:a16="http://schemas.microsoft.com/office/drawing/2014/main" val="3382834738"/>
                    </a:ext>
                  </a:extLst>
                </a:gridCol>
                <a:gridCol w="3474982">
                  <a:extLst>
                    <a:ext uri="{9D8B030D-6E8A-4147-A177-3AD203B41FA5}">
                      <a16:colId xmlns:a16="http://schemas.microsoft.com/office/drawing/2014/main" val="1257938801"/>
                    </a:ext>
                  </a:extLst>
                </a:gridCol>
                <a:gridCol w="2644720">
                  <a:extLst>
                    <a:ext uri="{9D8B030D-6E8A-4147-A177-3AD203B41FA5}">
                      <a16:colId xmlns:a16="http://schemas.microsoft.com/office/drawing/2014/main" val="3400546403"/>
                    </a:ext>
                  </a:extLst>
                </a:gridCol>
                <a:gridCol w="1548429">
                  <a:extLst>
                    <a:ext uri="{9D8B030D-6E8A-4147-A177-3AD203B41FA5}">
                      <a16:colId xmlns:a16="http://schemas.microsoft.com/office/drawing/2014/main" val="2999998185"/>
                    </a:ext>
                  </a:extLst>
                </a:gridCol>
              </a:tblGrid>
              <a:tr h="142319">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Week No</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Topics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Teaching Learning Strategy(s)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Assessment Strategy(s)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Alignment to CLO</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2282114730"/>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Introduction to Simulation and System Modeling</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Discussion, Real-World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Quiz on simulation basics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 CLO2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4261077253"/>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When Simulation is Appropriate/Not Appropriate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Group Discussion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Short written assignment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495579279"/>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Advantages and Disadvantages of Simulation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Lecture, Case Study Analysis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Group presentation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 CLO5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1975604749"/>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Types of Simulations: Overview</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Class Exercise (Simulation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Class quiz</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CLO1, CLO4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943529376"/>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Monte Carlo Simulation: Concept and Applications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Lecture, Numerical Examples, Problem Solving</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Problem-solving assignment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CLO4,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2512629832"/>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Monte Carlo Simulation: Hands-On Practice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Practical Demonstration, Software Simulation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Practical evaluation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CLO4,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90170920"/>
                  </a:ext>
                </a:extLst>
              </a:tr>
              <a:tr h="142319">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Simulation Model Taxonomy</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Diagram Practice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Diagram-based quiz</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CLO2, CLO5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1687850345"/>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Discrete-Event Simulation (DES): Components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Flowchart Design,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Flowchart-based exercise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CLO4, CLO6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1000178164"/>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9</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DES: Single-Server Queue Example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Simulation Software Lab, Group Activity</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Practical evaluation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CLO4, CLO6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4023728383"/>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Statistical Aspects: Random Variables &amp; Distributions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Numerical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Class test on distributions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CLO3,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061985341"/>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Chi-Square Test for Validation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Hands-On Calculation,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Assignment on Chi-Square Test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CLO6, CLO7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866510510"/>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Verification and Validation of Simulation Models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Validation Exercises, Examples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Model validation report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1989544120"/>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Performance Analysis in Simulation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Case Study Discussion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Short report on performance metrics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709144343"/>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Applications of Simulation in Real-World Problems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Case Study Presentation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Group presentation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CLO5, CLO8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2445214392"/>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Case Study: Queueing Systems and Inventory Models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Simulation Lab, Practical Exercises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Practical evaluation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CLO4, CLO5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59760343"/>
                  </a:ext>
                </a:extLst>
              </a:tr>
              <a:tr h="142319">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Common Mistakes in Simulation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 Group Activity</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Short reflective report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CLO3, CLO6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1418607060"/>
                  </a:ext>
                </a:extLst>
              </a:tr>
              <a:tr h="276336">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Review and Final Assessment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Revision, Q&amp;A Session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Final Exam</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CLO1, CLO2, CLO3, CLO4, CLO5, CLO6, CLO7, CLO8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116" marR="7116" marT="7116" marB="7116" anchor="ctr"/>
                </a:tc>
                <a:extLst>
                  <a:ext uri="{0D108BD9-81ED-4DB2-BD59-A6C34878D82A}">
                    <a16:rowId xmlns:a16="http://schemas.microsoft.com/office/drawing/2014/main" val="3894332943"/>
                  </a:ext>
                </a:extLst>
              </a:tr>
            </a:tbl>
          </a:graphicData>
        </a:graphic>
      </p:graphicFrame>
      <p:pic>
        <p:nvPicPr>
          <p:cNvPr id="5" name="Picture 4">
            <a:extLst>
              <a:ext uri="{FF2B5EF4-FFF2-40B4-BE49-F238E27FC236}">
                <a16:creationId xmlns:a16="http://schemas.microsoft.com/office/drawing/2014/main" id="{69D8819C-5C99-B9AB-8D26-A22D4CD57F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6" name="Picture 5">
            <a:extLst>
              <a:ext uri="{FF2B5EF4-FFF2-40B4-BE49-F238E27FC236}">
                <a16:creationId xmlns:a16="http://schemas.microsoft.com/office/drawing/2014/main" id="{E96A3396-F27A-B10C-71EB-C6C9FC656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0FC14-AAE0-ABCB-927A-A3D47967E57D}"/>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Week 1</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6-13</a:t>
            </a:r>
          </a:p>
        </p:txBody>
      </p:sp>
      <p:sp>
        <p:nvSpPr>
          <p:cNvPr id="8" name="Text Placeholder 7">
            <a:extLst>
              <a:ext uri="{FF2B5EF4-FFF2-40B4-BE49-F238E27FC236}">
                <a16:creationId xmlns:a16="http://schemas.microsoft.com/office/drawing/2014/main" id="{7B2DEB06-4B58-F475-92EC-7D3534B3D039}"/>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34799AD8-1C3F-268B-1CCB-934899D96414}"/>
              </a:ext>
            </a:extLst>
          </p:cNvPr>
          <p:cNvSpPr>
            <a:spLocks noGrp="1"/>
          </p:cNvSpPr>
          <p:nvPr>
            <p:ph type="ftr" sz="quarter" idx="11"/>
          </p:nvPr>
        </p:nvSpPr>
        <p:spPr/>
        <p:txBody>
          <a:bodyPr/>
          <a:lstStyle/>
          <a:p>
            <a:r>
              <a:rPr lang="en-US"/>
              <a:t>Md. Masudur Rahman, Dept. of CSE, UGV</a:t>
            </a:r>
          </a:p>
        </p:txBody>
      </p:sp>
      <p:sp>
        <p:nvSpPr>
          <p:cNvPr id="5" name="Slide Number Placeholder 4">
            <a:extLst>
              <a:ext uri="{FF2B5EF4-FFF2-40B4-BE49-F238E27FC236}">
                <a16:creationId xmlns:a16="http://schemas.microsoft.com/office/drawing/2014/main" id="{16EB8146-71CF-B904-C9A3-64AC48257E2F}"/>
              </a:ext>
            </a:extLst>
          </p:cNvPr>
          <p:cNvSpPr>
            <a:spLocks noGrp="1"/>
          </p:cNvSpPr>
          <p:nvPr>
            <p:ph type="sldNum" sz="quarter" idx="12"/>
          </p:nvPr>
        </p:nvSpPr>
        <p:spPr/>
        <p:txBody>
          <a:bodyPr/>
          <a:lstStyle/>
          <a:p>
            <a:fld id="{F6E76B16-6BA8-4412-84D4-73BE94105A8B}" type="slidenum">
              <a:rPr lang="en-US" smtClean="0"/>
              <a:t>6</a:t>
            </a:fld>
            <a:endParaRPr lang="en-US"/>
          </a:p>
        </p:txBody>
      </p:sp>
      <p:pic>
        <p:nvPicPr>
          <p:cNvPr id="6" name="Picture 5">
            <a:extLst>
              <a:ext uri="{FF2B5EF4-FFF2-40B4-BE49-F238E27FC236}">
                <a16:creationId xmlns:a16="http://schemas.microsoft.com/office/drawing/2014/main" id="{9BC356FD-CE57-9125-D0F8-8A63EC18E6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7" name="Picture 6">
            <a:extLst>
              <a:ext uri="{FF2B5EF4-FFF2-40B4-BE49-F238E27FC236}">
                <a16:creationId xmlns:a16="http://schemas.microsoft.com/office/drawing/2014/main" id="{DA990CF1-ABDE-852A-5F40-AFD8E62C37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1293964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2">
            <a:extLst>
              <a:ext uri="{FF2B5EF4-FFF2-40B4-BE49-F238E27FC236}">
                <a16:creationId xmlns:a16="http://schemas.microsoft.com/office/drawing/2014/main" id="{0BAD02EE-930A-88D9-B6A2-C56E12F245FC}"/>
              </a:ext>
            </a:extLst>
          </p:cNvPr>
          <p:cNvSpPr>
            <a:spLocks noGrp="1" noChangeArrowheads="1"/>
          </p:cNvSpPr>
          <p:nvPr>
            <p:ph type="title"/>
          </p:nvPr>
        </p:nvSpPr>
        <p:spPr>
          <a:xfrm>
            <a:off x="3143250" y="2060575"/>
            <a:ext cx="5486400" cy="1214438"/>
          </a:xfrm>
        </p:spPr>
        <p:txBody>
          <a:bodyPr>
            <a:normAutofit fontScale="90000"/>
          </a:bodyPr>
          <a:lstStyle/>
          <a:p>
            <a:pPr algn="ctr"/>
            <a:r>
              <a:rPr lang="en-US" altLang="en-US" sz="4400" dirty="0">
                <a:latin typeface="Times New Roman" panose="02020603050405020304" pitchFamily="18" charset="0"/>
                <a:cs typeface="Times New Roman" panose="02020603050405020304" pitchFamily="18" charset="0"/>
              </a:rPr>
              <a:t>Lecture 1</a:t>
            </a:r>
            <a:br>
              <a:rPr lang="en-US" altLang="en-US" sz="2800" dirty="0">
                <a:latin typeface="Times New Roman" panose="02020603050405020304" pitchFamily="18" charset="0"/>
                <a:cs typeface="Times New Roman" panose="02020603050405020304" pitchFamily="18" charset="0"/>
              </a:rPr>
            </a:br>
            <a:br>
              <a:rPr lang="en-US" altLang="en-US" sz="2800" dirty="0">
                <a:latin typeface="Times New Roman" panose="02020603050405020304" pitchFamily="18" charset="0"/>
                <a:cs typeface="Times New Roman" panose="02020603050405020304" pitchFamily="18" charset="0"/>
              </a:rPr>
            </a:br>
            <a:r>
              <a:rPr lang="en-US" altLang="en-US" sz="3200" dirty="0">
                <a:latin typeface="Times New Roman" panose="02020603050405020304" pitchFamily="18" charset="0"/>
                <a:cs typeface="Times New Roman" panose="02020603050405020304" pitchFamily="18" charset="0"/>
              </a:rPr>
              <a:t>Chapter-01</a:t>
            </a:r>
            <a:br>
              <a:rPr lang="en-US" altLang="en-US" sz="2800"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Discrete-Event System Simulation</a:t>
            </a:r>
          </a:p>
        </p:txBody>
      </p:sp>
      <p:sp>
        <p:nvSpPr>
          <p:cNvPr id="15363" name="Text Placeholder 14" descr="Rectangle: Click to edit Master text styles&#10;Second level&#10;Third level&#10;Fourth level&#10;Fifth level">
            <a:extLst>
              <a:ext uri="{FF2B5EF4-FFF2-40B4-BE49-F238E27FC236}">
                <a16:creationId xmlns:a16="http://schemas.microsoft.com/office/drawing/2014/main" id="{2FE6D470-BA0C-EAAE-EEC6-334534EDBAF0}"/>
              </a:ext>
            </a:extLst>
          </p:cNvPr>
          <p:cNvSpPr>
            <a:spLocks noGrp="1" noChangeArrowheads="1"/>
          </p:cNvSpPr>
          <p:nvPr>
            <p:ph type="body" sz="half" idx="2"/>
          </p:nvPr>
        </p:nvSpPr>
        <p:spPr>
          <a:xfrm>
            <a:off x="2855914" y="3716338"/>
            <a:ext cx="6264275" cy="804862"/>
          </a:xfrm>
        </p:spPr>
        <p:txBody>
          <a:bodyPr>
            <a:normAutofit/>
          </a:bodyPr>
          <a:lstStyle/>
          <a:p>
            <a:pPr algn="ctr"/>
            <a:r>
              <a:rPr lang="en-US" altLang="en-US" sz="3600">
                <a:latin typeface="Times New Roman" panose="02020603050405020304" pitchFamily="18" charset="0"/>
                <a:cs typeface="Times New Roman" panose="02020603050405020304" pitchFamily="18" charset="0"/>
              </a:rPr>
              <a:t>Introduction to Simulation</a:t>
            </a:r>
          </a:p>
        </p:txBody>
      </p:sp>
      <p:sp>
        <p:nvSpPr>
          <p:cNvPr id="15364" name="Slide Number Placeholder 1">
            <a:extLst>
              <a:ext uri="{FF2B5EF4-FFF2-40B4-BE49-F238E27FC236}">
                <a16:creationId xmlns:a16="http://schemas.microsoft.com/office/drawing/2014/main" id="{6A4D8CB0-DED3-E797-2C55-52425DB29132}"/>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E9D916D9-2D7C-454E-B7E0-E61FC30786DC}" type="slidenum">
              <a:rPr kumimoji="0" lang="ko-KR" altLang="en-US" sz="1400">
                <a:solidFill>
                  <a:srgbClr val="40458C"/>
                </a:solidFill>
              </a:rPr>
              <a:pPr fontAlgn="base">
                <a:spcBef>
                  <a:spcPct val="0"/>
                </a:spcBef>
                <a:spcAft>
                  <a:spcPct val="0"/>
                </a:spcAft>
                <a:buClrTx/>
                <a:buSzTx/>
                <a:buNone/>
              </a:pPr>
              <a:t>7</a:t>
            </a:fld>
            <a:endParaRPr kumimoji="0" lang="en-US" altLang="ko-KR" sz="1400">
              <a:solidFill>
                <a:srgbClr val="40458C"/>
              </a:solidFill>
            </a:endParaRPr>
          </a:p>
        </p:txBody>
      </p:sp>
      <p:pic>
        <p:nvPicPr>
          <p:cNvPr id="2" name="Picture 1">
            <a:extLst>
              <a:ext uri="{FF2B5EF4-FFF2-40B4-BE49-F238E27FC236}">
                <a16:creationId xmlns:a16="http://schemas.microsoft.com/office/drawing/2014/main" id="{7BB433F9-A537-4766-D304-9FBB5A4A75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3" name="Picture 2">
            <a:extLst>
              <a:ext uri="{FF2B5EF4-FFF2-40B4-BE49-F238E27FC236}">
                <a16:creationId xmlns:a16="http://schemas.microsoft.com/office/drawing/2014/main" id="{A3FB869F-624E-35E3-D992-5DD3A20FAB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3778068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5B0F3C6-AFB8-6FE1-14A1-253E8DC70E7C}"/>
              </a:ext>
            </a:extLst>
          </p:cNvPr>
          <p:cNvSpPr>
            <a:spLocks noGrp="1" noChangeArrowheads="1"/>
          </p:cNvSpPr>
          <p:nvPr>
            <p:ph type="title"/>
          </p:nvPr>
        </p:nvSpPr>
        <p:spPr>
          <a:xfrm>
            <a:off x="2865438" y="620713"/>
            <a:ext cx="6477000" cy="609600"/>
          </a:xfrm>
        </p:spPr>
        <p:txBody>
          <a:bodyPr>
            <a:normAutofit fontScale="90000"/>
          </a:bodyPr>
          <a:lstStyle/>
          <a:p>
            <a:pPr algn="ctr" eaLnBrk="1" hangingPunct="1"/>
            <a:r>
              <a:rPr lang="en-US" altLang="ko-KR" sz="3600" dirty="0">
                <a:latin typeface="Times New Roman" panose="02020603050405020304" pitchFamily="18" charset="0"/>
                <a:cs typeface="Times New Roman" panose="02020603050405020304" pitchFamily="18" charset="0"/>
              </a:rPr>
              <a:t>Introduction to Simulation</a:t>
            </a:r>
          </a:p>
        </p:txBody>
      </p:sp>
      <p:sp>
        <p:nvSpPr>
          <p:cNvPr id="14339" name="Rectangle 3" descr="Rectangle: Click to edit Master text styles&#10;Second level&#10;Third level&#10;Fourth level&#10;Fifth level">
            <a:extLst>
              <a:ext uri="{FF2B5EF4-FFF2-40B4-BE49-F238E27FC236}">
                <a16:creationId xmlns:a16="http://schemas.microsoft.com/office/drawing/2014/main" id="{40F7D0AE-808C-5430-4B76-35104920300F}"/>
              </a:ext>
            </a:extLst>
          </p:cNvPr>
          <p:cNvSpPr>
            <a:spLocks noGrp="1" noChangeArrowheads="1"/>
          </p:cNvSpPr>
          <p:nvPr>
            <p:ph idx="1"/>
          </p:nvPr>
        </p:nvSpPr>
        <p:spPr>
          <a:xfrm>
            <a:off x="2133600" y="2895600"/>
            <a:ext cx="8077200" cy="3124200"/>
          </a:xfrm>
        </p:spPr>
        <p:txBody>
          <a:bodyPr>
            <a:normAutofit lnSpcReduction="10000"/>
          </a:bodyPr>
          <a:lstStyle/>
          <a:p>
            <a:pPr eaLnBrk="1" hangingPunct="1">
              <a:defRPr/>
            </a:pPr>
            <a:r>
              <a:rPr lang="en-US" altLang="ko-KR" dirty="0">
                <a:latin typeface="Times New Roman" pitchFamily="18" charset="0"/>
                <a:cs typeface="Times New Roman" pitchFamily="18" charset="0"/>
              </a:rPr>
              <a:t>Simulation </a:t>
            </a:r>
          </a:p>
          <a:p>
            <a:pPr lvl="1" eaLnBrk="1" hangingPunct="1">
              <a:defRPr/>
            </a:pPr>
            <a:r>
              <a:rPr lang="en-US" altLang="ko-KR" sz="1900" dirty="0">
                <a:latin typeface="Times New Roman" pitchFamily="18" charset="0"/>
                <a:cs typeface="Times New Roman" pitchFamily="18" charset="0"/>
              </a:rPr>
              <a:t>the imitation of the operation of a real-world process or system over time</a:t>
            </a:r>
          </a:p>
          <a:p>
            <a:pPr lvl="1" eaLnBrk="1" hangingPunct="1">
              <a:defRPr/>
            </a:pPr>
            <a:r>
              <a:rPr lang="en-US" altLang="ko-KR" sz="1900" dirty="0">
                <a:latin typeface="Times New Roman" pitchFamily="18" charset="0"/>
                <a:cs typeface="Times New Roman" pitchFamily="18" charset="0"/>
              </a:rPr>
              <a:t>to develop a set of assumptions of mathematical, logical, and symbolic relationship between the entities of interest, of the system.</a:t>
            </a:r>
          </a:p>
          <a:p>
            <a:pPr lvl="1" eaLnBrk="1" hangingPunct="1">
              <a:defRPr/>
            </a:pPr>
            <a:r>
              <a:rPr lang="en-US" altLang="ko-KR" sz="1900" dirty="0">
                <a:latin typeface="Times New Roman" pitchFamily="18" charset="0"/>
                <a:cs typeface="Times New Roman" pitchFamily="18" charset="0"/>
              </a:rPr>
              <a:t>to estimate the measures of performance of the system with the simulation-generated data</a:t>
            </a:r>
          </a:p>
          <a:p>
            <a:pPr marL="457200" lvl="1" indent="0" eaLnBrk="1" hangingPunct="1">
              <a:buNone/>
              <a:defRPr/>
            </a:pPr>
            <a:endParaRPr lang="en-US" altLang="ko-KR" sz="900" dirty="0">
              <a:latin typeface="Times New Roman" pitchFamily="18" charset="0"/>
              <a:cs typeface="Times New Roman" pitchFamily="18" charset="0"/>
            </a:endParaRPr>
          </a:p>
          <a:p>
            <a:pPr eaLnBrk="1" hangingPunct="1">
              <a:defRPr/>
            </a:pPr>
            <a:r>
              <a:rPr lang="en-US" altLang="ko-KR" dirty="0">
                <a:latin typeface="Times New Roman" pitchFamily="18" charset="0"/>
                <a:cs typeface="Times New Roman" pitchFamily="18" charset="0"/>
              </a:rPr>
              <a:t>Simulation modeling can be used</a:t>
            </a:r>
            <a:r>
              <a:rPr lang="en-US" altLang="ko-KR" sz="2000" dirty="0">
                <a:latin typeface="Times New Roman" pitchFamily="18" charset="0"/>
                <a:cs typeface="Times New Roman" pitchFamily="18" charset="0"/>
              </a:rPr>
              <a:t> </a:t>
            </a:r>
          </a:p>
          <a:p>
            <a:pPr lvl="1" eaLnBrk="1" hangingPunct="1">
              <a:defRPr/>
            </a:pPr>
            <a:r>
              <a:rPr lang="en-US" altLang="ko-KR" sz="1900" dirty="0">
                <a:latin typeface="Times New Roman" pitchFamily="18" charset="0"/>
                <a:cs typeface="Times New Roman" pitchFamily="18" charset="0"/>
              </a:rPr>
              <a:t>as an analysis tool for predicting the effect of changes to existing systems</a:t>
            </a:r>
          </a:p>
          <a:p>
            <a:pPr lvl="1" eaLnBrk="1" hangingPunct="1">
              <a:defRPr/>
            </a:pPr>
            <a:r>
              <a:rPr lang="en-US" altLang="ko-KR" sz="1900" dirty="0">
                <a:latin typeface="Times New Roman" pitchFamily="18" charset="0"/>
                <a:cs typeface="Times New Roman" pitchFamily="18" charset="0"/>
              </a:rPr>
              <a:t>as a design tool to predict the performance of new systems </a:t>
            </a:r>
          </a:p>
        </p:txBody>
      </p:sp>
      <p:sp>
        <p:nvSpPr>
          <p:cNvPr id="2" name="Footer Placeholder 1">
            <a:extLst>
              <a:ext uri="{FF2B5EF4-FFF2-40B4-BE49-F238E27FC236}">
                <a16:creationId xmlns:a16="http://schemas.microsoft.com/office/drawing/2014/main" id="{55C6374A-B274-04D3-A329-8F1BAA869FC9}"/>
              </a:ext>
            </a:extLst>
          </p:cNvPr>
          <p:cNvSpPr>
            <a:spLocks noGrp="1"/>
          </p:cNvSpPr>
          <p:nvPr>
            <p:ph type="ftr" sz="quarter" idx="11"/>
          </p:nvPr>
        </p:nvSpPr>
        <p:spPr/>
        <p:txBody>
          <a:bodyPr/>
          <a:lstStyle/>
          <a:p>
            <a:r>
              <a:rPr lang="en-US"/>
              <a:t>Md. Masudur Rahman, Dept. of CSE, UGV</a:t>
            </a:r>
            <a:endParaRPr lang="en-US" dirty="0"/>
          </a:p>
        </p:txBody>
      </p:sp>
      <p:sp>
        <p:nvSpPr>
          <p:cNvPr id="17419" name="Slide Number Placeholder 1">
            <a:extLst>
              <a:ext uri="{FF2B5EF4-FFF2-40B4-BE49-F238E27FC236}">
                <a16:creationId xmlns:a16="http://schemas.microsoft.com/office/drawing/2014/main" id="{07A7EDEB-D9CC-AE79-7FE3-C26CE726BB67}"/>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0D6247D6-39E2-484B-9364-EF734FE3F13D}" type="slidenum">
              <a:rPr kumimoji="0" lang="ko-KR" altLang="en-US" sz="1400">
                <a:solidFill>
                  <a:srgbClr val="40458C"/>
                </a:solidFill>
              </a:rPr>
              <a:pPr fontAlgn="base">
                <a:spcBef>
                  <a:spcPct val="0"/>
                </a:spcBef>
                <a:spcAft>
                  <a:spcPct val="0"/>
                </a:spcAft>
                <a:buClrTx/>
                <a:buSzTx/>
                <a:buNone/>
              </a:pPr>
              <a:t>8</a:t>
            </a:fld>
            <a:endParaRPr kumimoji="0" lang="en-US" altLang="ko-KR" sz="1400">
              <a:solidFill>
                <a:srgbClr val="40458C"/>
              </a:solidFill>
            </a:endParaRPr>
          </a:p>
        </p:txBody>
      </p:sp>
      <p:sp>
        <p:nvSpPr>
          <p:cNvPr id="17412" name="Freeform 4">
            <a:extLst>
              <a:ext uri="{FF2B5EF4-FFF2-40B4-BE49-F238E27FC236}">
                <a16:creationId xmlns:a16="http://schemas.microsoft.com/office/drawing/2014/main" id="{FE1A293E-CD80-9124-A705-E47B1BAF0781}"/>
              </a:ext>
            </a:extLst>
          </p:cNvPr>
          <p:cNvSpPr>
            <a:spLocks/>
          </p:cNvSpPr>
          <p:nvPr/>
        </p:nvSpPr>
        <p:spPr bwMode="auto">
          <a:xfrm>
            <a:off x="2438400" y="1676400"/>
            <a:ext cx="1646238" cy="914400"/>
          </a:xfrm>
          <a:custGeom>
            <a:avLst/>
            <a:gdLst>
              <a:gd name="T0" fmla="*/ 2147483646 w 504"/>
              <a:gd name="T1" fmla="*/ 0 h 523"/>
              <a:gd name="T2" fmla="*/ 2147483646 w 504"/>
              <a:gd name="T3" fmla="*/ 2147483646 h 523"/>
              <a:gd name="T4" fmla="*/ 2147483646 w 504"/>
              <a:gd name="T5" fmla="*/ 2147483646 h 523"/>
              <a:gd name="T6" fmla="*/ 2147483646 w 504"/>
              <a:gd name="T7" fmla="*/ 2147483646 h 523"/>
              <a:gd name="T8" fmla="*/ 2147483646 w 504"/>
              <a:gd name="T9" fmla="*/ 2147483646 h 523"/>
              <a:gd name="T10" fmla="*/ 2147483646 w 504"/>
              <a:gd name="T11" fmla="*/ 2147483646 h 523"/>
              <a:gd name="T12" fmla="*/ 2147483646 w 504"/>
              <a:gd name="T13" fmla="*/ 2147483646 h 523"/>
              <a:gd name="T14" fmla="*/ 2147483646 w 504"/>
              <a:gd name="T15" fmla="*/ 2147483646 h 523"/>
              <a:gd name="T16" fmla="*/ 2147483646 w 504"/>
              <a:gd name="T17" fmla="*/ 2147483646 h 523"/>
              <a:gd name="T18" fmla="*/ 2147483646 w 504"/>
              <a:gd name="T19" fmla="*/ 2147483646 h 523"/>
              <a:gd name="T20" fmla="*/ 2147483646 w 504"/>
              <a:gd name="T21" fmla="*/ 2147483646 h 523"/>
              <a:gd name="T22" fmla="*/ 2147483646 w 504"/>
              <a:gd name="T23" fmla="*/ 2147483646 h 523"/>
              <a:gd name="T24" fmla="*/ 2147483646 w 504"/>
              <a:gd name="T25" fmla="*/ 2147483646 h 523"/>
              <a:gd name="T26" fmla="*/ 2147483646 w 504"/>
              <a:gd name="T27" fmla="*/ 2147483646 h 523"/>
              <a:gd name="T28" fmla="*/ 2147483646 w 504"/>
              <a:gd name="T29" fmla="*/ 2147483646 h 523"/>
              <a:gd name="T30" fmla="*/ 2147483646 w 504"/>
              <a:gd name="T31" fmla="*/ 2147483646 h 523"/>
              <a:gd name="T32" fmla="*/ 2147483646 w 504"/>
              <a:gd name="T33" fmla="*/ 0 h 5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4"/>
              <a:gd name="T52" fmla="*/ 0 h 523"/>
              <a:gd name="T53" fmla="*/ 504 w 504"/>
              <a:gd name="T54" fmla="*/ 523 h 5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4" h="523">
                <a:moveTo>
                  <a:pt x="216" y="0"/>
                </a:moveTo>
                <a:cubicBezTo>
                  <a:pt x="239" y="46"/>
                  <a:pt x="261" y="85"/>
                  <a:pt x="296" y="123"/>
                </a:cubicBezTo>
                <a:cubicBezTo>
                  <a:pt x="313" y="141"/>
                  <a:pt x="317" y="168"/>
                  <a:pt x="338" y="182"/>
                </a:cubicBezTo>
                <a:cubicBezTo>
                  <a:pt x="361" y="197"/>
                  <a:pt x="383" y="200"/>
                  <a:pt x="408" y="208"/>
                </a:cubicBezTo>
                <a:cubicBezTo>
                  <a:pt x="430" y="238"/>
                  <a:pt x="440" y="273"/>
                  <a:pt x="461" y="304"/>
                </a:cubicBezTo>
                <a:cubicBezTo>
                  <a:pt x="470" y="345"/>
                  <a:pt x="493" y="381"/>
                  <a:pt x="504" y="422"/>
                </a:cubicBezTo>
                <a:cubicBezTo>
                  <a:pt x="502" y="440"/>
                  <a:pt x="503" y="458"/>
                  <a:pt x="498" y="475"/>
                </a:cubicBezTo>
                <a:cubicBezTo>
                  <a:pt x="488" y="507"/>
                  <a:pt x="440" y="515"/>
                  <a:pt x="413" y="523"/>
                </a:cubicBezTo>
                <a:cubicBezTo>
                  <a:pt x="372" y="521"/>
                  <a:pt x="331" y="522"/>
                  <a:pt x="290" y="518"/>
                </a:cubicBezTo>
                <a:cubicBezTo>
                  <a:pt x="245" y="514"/>
                  <a:pt x="197" y="495"/>
                  <a:pt x="152" y="486"/>
                </a:cubicBezTo>
                <a:cubicBezTo>
                  <a:pt x="124" y="472"/>
                  <a:pt x="96" y="471"/>
                  <a:pt x="66" y="464"/>
                </a:cubicBezTo>
                <a:cubicBezTo>
                  <a:pt x="43" y="453"/>
                  <a:pt x="32" y="443"/>
                  <a:pt x="18" y="422"/>
                </a:cubicBezTo>
                <a:cubicBezTo>
                  <a:pt x="5" y="380"/>
                  <a:pt x="0" y="360"/>
                  <a:pt x="45" y="336"/>
                </a:cubicBezTo>
                <a:cubicBezTo>
                  <a:pt x="62" y="314"/>
                  <a:pt x="78" y="293"/>
                  <a:pt x="88" y="267"/>
                </a:cubicBezTo>
                <a:cubicBezTo>
                  <a:pt x="88" y="258"/>
                  <a:pt x="83" y="79"/>
                  <a:pt x="93" y="48"/>
                </a:cubicBezTo>
                <a:cubicBezTo>
                  <a:pt x="102" y="20"/>
                  <a:pt x="171" y="13"/>
                  <a:pt x="189" y="11"/>
                </a:cubicBezTo>
                <a:cubicBezTo>
                  <a:pt x="216" y="17"/>
                  <a:pt x="207" y="23"/>
                  <a:pt x="216" y="0"/>
                </a:cubicBezTo>
                <a:close/>
              </a:path>
            </a:pathLst>
          </a:custGeom>
          <a:solidFill>
            <a:schemeClr val="accent1"/>
          </a:solidFill>
          <a:ln w="9525">
            <a:round/>
            <a:headEnd/>
            <a:tailEnd/>
          </a:ln>
          <a:scene3d>
            <a:camera prst="legacyPerspectiveBottom"/>
            <a:lightRig rig="legacyFlat3" dir="t"/>
          </a:scene3d>
          <a:sp3d extrusionH="887400" prstMaterial="legacyMatte">
            <a:bevelT w="13500" h="13500" prst="angle"/>
            <a:bevelB w="13500" h="13500" prst="angle"/>
            <a:extrusionClr>
              <a:schemeClr val="accent1"/>
            </a:extrusionClr>
            <a:contourClr>
              <a:schemeClr val="accent1"/>
            </a:contourClr>
          </a:sp3d>
        </p:spPr>
        <p:txBody>
          <a:bodyPr wrap="none">
            <a:flatTx/>
          </a:bodyPr>
          <a:lstStyle/>
          <a:p>
            <a:pPr eaLnBrk="0" fontAlgn="base" hangingPunct="0">
              <a:spcBef>
                <a:spcPct val="0"/>
              </a:spcBef>
              <a:spcAft>
                <a:spcPct val="0"/>
              </a:spcAft>
            </a:pPr>
            <a:endParaRPr kumimoji="1" lang="en-US" sz="2400">
              <a:solidFill>
                <a:srgbClr val="40458C"/>
              </a:solidFill>
              <a:latin typeface="Tahoma" panose="020B0604030504040204" pitchFamily="34" charset="0"/>
              <a:ea typeface="굴림" panose="020B0600000101010101" pitchFamily="34" charset="-127"/>
            </a:endParaRPr>
          </a:p>
        </p:txBody>
      </p:sp>
      <p:sp>
        <p:nvSpPr>
          <p:cNvPr id="17413" name="Text Box 5">
            <a:extLst>
              <a:ext uri="{FF2B5EF4-FFF2-40B4-BE49-F238E27FC236}">
                <a16:creationId xmlns:a16="http://schemas.microsoft.com/office/drawing/2014/main" id="{711D0A1A-7E8B-CB5E-F96C-EEF122E86834}"/>
              </a:ext>
            </a:extLst>
          </p:cNvPr>
          <p:cNvSpPr txBox="1">
            <a:spLocks noChangeArrowheads="1"/>
          </p:cNvSpPr>
          <p:nvPr/>
        </p:nvSpPr>
        <p:spPr bwMode="auto">
          <a:xfrm>
            <a:off x="2636838" y="2025650"/>
            <a:ext cx="129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50000"/>
              </a:spcBef>
              <a:spcAft>
                <a:spcPct val="0"/>
              </a:spcAft>
              <a:buClrTx/>
              <a:buSzTx/>
              <a:buNone/>
            </a:pPr>
            <a:r>
              <a:rPr lang="en-US" altLang="ko-KR" sz="1800" dirty="0">
                <a:solidFill>
                  <a:srgbClr val="00B0F0"/>
                </a:solidFill>
                <a:latin typeface="Tahoma" panose="020B0604030504040204" pitchFamily="34" charset="0"/>
              </a:rPr>
              <a:t>Real-world process</a:t>
            </a:r>
          </a:p>
        </p:txBody>
      </p:sp>
      <p:sp>
        <p:nvSpPr>
          <p:cNvPr id="17414" name="Text Box 6">
            <a:extLst>
              <a:ext uri="{FF2B5EF4-FFF2-40B4-BE49-F238E27FC236}">
                <a16:creationId xmlns:a16="http://schemas.microsoft.com/office/drawing/2014/main" id="{E19CBFF0-560E-A4C7-F5CE-4252E6477276}"/>
              </a:ext>
            </a:extLst>
          </p:cNvPr>
          <p:cNvSpPr txBox="1">
            <a:spLocks noChangeArrowheads="1"/>
          </p:cNvSpPr>
          <p:nvPr/>
        </p:nvSpPr>
        <p:spPr bwMode="auto">
          <a:xfrm>
            <a:off x="4084638" y="2209801"/>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algn="ctr" fontAlgn="base">
              <a:spcBef>
                <a:spcPct val="50000"/>
              </a:spcBef>
              <a:spcAft>
                <a:spcPct val="0"/>
              </a:spcAft>
              <a:buClrTx/>
              <a:buSzTx/>
              <a:buNone/>
            </a:pPr>
            <a:r>
              <a:rPr lang="en-US" altLang="ko-KR" sz="1800">
                <a:solidFill>
                  <a:srgbClr val="40458C"/>
                </a:solidFill>
                <a:latin typeface="Tahoma" panose="020B0604030504040204" pitchFamily="34" charset="0"/>
              </a:rPr>
              <a:t>concerning the behavior of a system</a:t>
            </a:r>
          </a:p>
        </p:txBody>
      </p:sp>
      <p:sp>
        <p:nvSpPr>
          <p:cNvPr id="17415" name="Text Box 7">
            <a:extLst>
              <a:ext uri="{FF2B5EF4-FFF2-40B4-BE49-F238E27FC236}">
                <a16:creationId xmlns:a16="http://schemas.microsoft.com/office/drawing/2014/main" id="{2AC59D26-8F37-98CA-6627-58613210F073}"/>
              </a:ext>
            </a:extLst>
          </p:cNvPr>
          <p:cNvSpPr txBox="1">
            <a:spLocks noChangeArrowheads="1"/>
          </p:cNvSpPr>
          <p:nvPr/>
        </p:nvSpPr>
        <p:spPr bwMode="auto">
          <a:xfrm>
            <a:off x="4084638" y="1752601"/>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algn="ctr" fontAlgn="base">
              <a:spcBef>
                <a:spcPct val="50000"/>
              </a:spcBef>
              <a:spcAft>
                <a:spcPct val="0"/>
              </a:spcAft>
              <a:buClrTx/>
              <a:buSzTx/>
              <a:buNone/>
            </a:pPr>
            <a:r>
              <a:rPr lang="en-US" altLang="ko-KR" sz="1800">
                <a:solidFill>
                  <a:srgbClr val="40458C"/>
                </a:solidFill>
                <a:latin typeface="Tahoma" panose="020B0604030504040204" pitchFamily="34" charset="0"/>
              </a:rPr>
              <a:t>A set of assumptions</a:t>
            </a:r>
          </a:p>
        </p:txBody>
      </p:sp>
      <p:sp>
        <p:nvSpPr>
          <p:cNvPr id="17416" name="Rectangle 8">
            <a:extLst>
              <a:ext uri="{FF2B5EF4-FFF2-40B4-BE49-F238E27FC236}">
                <a16:creationId xmlns:a16="http://schemas.microsoft.com/office/drawing/2014/main" id="{C07ACD01-8BBB-78A0-0415-B78F2532ADF4}"/>
              </a:ext>
            </a:extLst>
          </p:cNvPr>
          <p:cNvSpPr>
            <a:spLocks noChangeArrowheads="1"/>
          </p:cNvSpPr>
          <p:nvPr/>
        </p:nvSpPr>
        <p:spPr bwMode="auto">
          <a:xfrm>
            <a:off x="8199438" y="1905000"/>
            <a:ext cx="1295400" cy="762000"/>
          </a:xfrm>
          <a:prstGeom prst="rect">
            <a:avLst/>
          </a:prstGeom>
          <a:solidFill>
            <a:schemeClr val="accent1"/>
          </a:soli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wrap="none" anchor="ctr">
            <a:flatTx/>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endParaRPr lang="en-US" altLang="en-US">
              <a:solidFill>
                <a:srgbClr val="40458C"/>
              </a:solidFill>
              <a:latin typeface="Tahoma" panose="020B0604030504040204" pitchFamily="34" charset="0"/>
            </a:endParaRPr>
          </a:p>
        </p:txBody>
      </p:sp>
      <p:sp>
        <p:nvSpPr>
          <p:cNvPr id="17417" name="Text Box 9">
            <a:extLst>
              <a:ext uri="{FF2B5EF4-FFF2-40B4-BE49-F238E27FC236}">
                <a16:creationId xmlns:a16="http://schemas.microsoft.com/office/drawing/2014/main" id="{5D003AFB-B52E-F1B7-BC7B-F10ED5C68989}"/>
              </a:ext>
            </a:extLst>
          </p:cNvPr>
          <p:cNvSpPr txBox="1">
            <a:spLocks noChangeArrowheads="1"/>
          </p:cNvSpPr>
          <p:nvPr/>
        </p:nvSpPr>
        <p:spPr bwMode="auto">
          <a:xfrm>
            <a:off x="8199438" y="1981200"/>
            <a:ext cx="129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algn="ctr" fontAlgn="base">
              <a:spcBef>
                <a:spcPct val="50000"/>
              </a:spcBef>
              <a:spcAft>
                <a:spcPct val="0"/>
              </a:spcAft>
              <a:buClrTx/>
              <a:buSzTx/>
              <a:buNone/>
            </a:pPr>
            <a:r>
              <a:rPr lang="en-US" altLang="ko-KR" sz="1800" dirty="0">
                <a:solidFill>
                  <a:srgbClr val="00B0F0"/>
                </a:solidFill>
                <a:latin typeface="Tahoma" panose="020B0604030504040204" pitchFamily="34" charset="0"/>
              </a:rPr>
              <a:t>Modeling &amp; Analysis</a:t>
            </a:r>
          </a:p>
        </p:txBody>
      </p:sp>
      <p:sp>
        <p:nvSpPr>
          <p:cNvPr id="17418" name="Line 10">
            <a:extLst>
              <a:ext uri="{FF2B5EF4-FFF2-40B4-BE49-F238E27FC236}">
                <a16:creationId xmlns:a16="http://schemas.microsoft.com/office/drawing/2014/main" id="{E28B4A55-8ED8-9D30-A878-B9878826B4EB}"/>
              </a:ext>
            </a:extLst>
          </p:cNvPr>
          <p:cNvSpPr>
            <a:spLocks noChangeShapeType="1"/>
          </p:cNvSpPr>
          <p:nvPr/>
        </p:nvSpPr>
        <p:spPr bwMode="auto">
          <a:xfrm>
            <a:off x="3932238" y="2209800"/>
            <a:ext cx="426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kumimoji="1" lang="en-US" sz="2400">
              <a:solidFill>
                <a:srgbClr val="40458C"/>
              </a:solidFill>
              <a:latin typeface="Tahoma" panose="020B0604030504040204" pitchFamily="34" charset="0"/>
              <a:ea typeface="굴림" panose="020B0600000101010101" pitchFamily="34" charset="-127"/>
            </a:endParaRPr>
          </a:p>
        </p:txBody>
      </p:sp>
      <p:pic>
        <p:nvPicPr>
          <p:cNvPr id="3" name="Picture 2">
            <a:extLst>
              <a:ext uri="{FF2B5EF4-FFF2-40B4-BE49-F238E27FC236}">
                <a16:creationId xmlns:a16="http://schemas.microsoft.com/office/drawing/2014/main" id="{BE3045CD-545B-AD45-9F35-B76FF1977E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4" name="Picture 3">
            <a:extLst>
              <a:ext uri="{FF2B5EF4-FFF2-40B4-BE49-F238E27FC236}">
                <a16:creationId xmlns:a16="http://schemas.microsoft.com/office/drawing/2014/main" id="{8991E888-A894-D4EA-B9DE-EFB97E7960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3940404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a:extLst>
              <a:ext uri="{FF2B5EF4-FFF2-40B4-BE49-F238E27FC236}">
                <a16:creationId xmlns:a16="http://schemas.microsoft.com/office/drawing/2014/main" id="{91BCF032-A92B-5D7C-5346-1887FEBC0B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234488" cy="639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2">
            <a:extLst>
              <a:ext uri="{FF2B5EF4-FFF2-40B4-BE49-F238E27FC236}">
                <a16:creationId xmlns:a16="http://schemas.microsoft.com/office/drawing/2014/main" id="{F2A7E8A2-B386-EACB-9316-9B05E983028E}"/>
              </a:ext>
            </a:extLst>
          </p:cNvPr>
          <p:cNvSpPr>
            <a:spLocks noChangeArrowheads="1"/>
          </p:cNvSpPr>
          <p:nvPr/>
        </p:nvSpPr>
        <p:spPr bwMode="auto">
          <a:xfrm>
            <a:off x="1874839" y="660401"/>
            <a:ext cx="3355975"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r>
              <a:rPr lang="en-GB" altLang="en-US" sz="6000">
                <a:solidFill>
                  <a:srgbClr val="FFC000"/>
                </a:solidFill>
                <a:latin typeface="Impact" panose="020B0806030902050204" pitchFamily="34" charset="0"/>
              </a:rPr>
              <a:t>Miracle on the </a:t>
            </a:r>
          </a:p>
          <a:p>
            <a:pPr fontAlgn="base">
              <a:spcBef>
                <a:spcPct val="0"/>
              </a:spcBef>
              <a:spcAft>
                <a:spcPct val="0"/>
              </a:spcAft>
              <a:buClrTx/>
              <a:buSzTx/>
              <a:buNone/>
            </a:pPr>
            <a:r>
              <a:rPr lang="en-GB" altLang="en-US" sz="4800">
                <a:solidFill>
                  <a:srgbClr val="FFFFFF"/>
                </a:solidFill>
                <a:latin typeface="Impact" panose="020B0806030902050204" pitchFamily="34" charset="0"/>
              </a:rPr>
              <a:t>Hudson in 2009 </a:t>
            </a:r>
          </a:p>
          <a:p>
            <a:pPr fontAlgn="base">
              <a:spcBef>
                <a:spcPct val="0"/>
              </a:spcBef>
              <a:spcAft>
                <a:spcPct val="0"/>
              </a:spcAft>
              <a:buClrTx/>
              <a:buSzTx/>
              <a:buNone/>
            </a:pPr>
            <a:r>
              <a:rPr lang="en-GB" altLang="en-US" sz="6600">
                <a:solidFill>
                  <a:srgbClr val="FFC000"/>
                </a:solidFill>
                <a:latin typeface="Impact" panose="020B0806030902050204" pitchFamily="34" charset="0"/>
              </a:rPr>
              <a:t>with 155</a:t>
            </a:r>
          </a:p>
          <a:p>
            <a:pPr fontAlgn="base">
              <a:spcBef>
                <a:spcPct val="0"/>
              </a:spcBef>
              <a:spcAft>
                <a:spcPct val="0"/>
              </a:spcAft>
              <a:buClrTx/>
              <a:buSzTx/>
              <a:buNone/>
            </a:pPr>
            <a:r>
              <a:rPr lang="en-GB" altLang="en-US" sz="4400">
                <a:solidFill>
                  <a:srgbClr val="40458C"/>
                </a:solidFill>
                <a:latin typeface="Impact" panose="020B0806030902050204" pitchFamily="34" charset="0"/>
              </a:rPr>
              <a:t> </a:t>
            </a:r>
            <a:r>
              <a:rPr lang="en-GB" altLang="en-US" sz="5400">
                <a:solidFill>
                  <a:srgbClr val="FFFFFF"/>
                </a:solidFill>
                <a:latin typeface="Impact" panose="020B0806030902050204" pitchFamily="34" charset="0"/>
              </a:rPr>
              <a:t>passengers </a:t>
            </a:r>
          </a:p>
        </p:txBody>
      </p:sp>
      <p:sp>
        <p:nvSpPr>
          <p:cNvPr id="2" name="Footer Placeholder 1">
            <a:extLst>
              <a:ext uri="{FF2B5EF4-FFF2-40B4-BE49-F238E27FC236}">
                <a16:creationId xmlns:a16="http://schemas.microsoft.com/office/drawing/2014/main" id="{0A1391D0-63D6-8695-EB64-03D664154031}"/>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490F69B1-2E88-7CCE-3333-355F5FA30367}"/>
              </a:ext>
            </a:extLst>
          </p:cNvPr>
          <p:cNvSpPr>
            <a:spLocks noGrp="1"/>
          </p:cNvSpPr>
          <p:nvPr>
            <p:ph type="sldNum" sz="quarter" idx="12"/>
          </p:nvPr>
        </p:nvSpPr>
        <p:spPr/>
        <p:txBody>
          <a:bodyPr/>
          <a:lstStyle/>
          <a:p>
            <a:fld id="{F6E76B16-6BA8-4412-84D4-73BE94105A8B}" type="slidenum">
              <a:rPr lang="en-US" smtClean="0"/>
              <a:t>9</a:t>
            </a:fld>
            <a:endParaRPr lang="en-US"/>
          </a:p>
        </p:txBody>
      </p:sp>
    </p:spTree>
    <p:extLst>
      <p:ext uri="{BB962C8B-B14F-4D97-AF65-F5344CB8AC3E}">
        <p14:creationId xmlns:p14="http://schemas.microsoft.com/office/powerpoint/2010/main" val="2154392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a:extLst>
              <a:ext uri="{FF2B5EF4-FFF2-40B4-BE49-F238E27FC236}">
                <a16:creationId xmlns:a16="http://schemas.microsoft.com/office/drawing/2014/main" id="{AF21CED3-2A2E-0D85-49C0-6BD4C67E867B}"/>
              </a:ext>
            </a:extLst>
          </p:cNvPr>
          <p:cNvPicPr>
            <a:picLocks noChangeAspect="1"/>
          </p:cNvPicPr>
          <p:nvPr/>
        </p:nvPicPr>
        <p:blipFill rotWithShape="1">
          <a:blip r:embed="rId2">
            <a:extLst>
              <a:ext uri="{28A0092B-C50C-407E-A947-70E740481C1C}">
                <a14:useLocalDpi xmlns:a14="http://schemas.microsoft.com/office/drawing/2010/main" val="0"/>
              </a:ext>
            </a:extLst>
          </a:blip>
          <a:srcRect t="22047"/>
          <a:stretch/>
        </p:blipFill>
        <p:spPr bwMode="auto">
          <a:xfrm>
            <a:off x="2387600" y="0"/>
            <a:ext cx="7416800"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C26136AA-5978-F8E4-FC47-83F203B37FA3}"/>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54AEEEA5-0B96-5170-E1CC-01221A555315}"/>
              </a:ext>
            </a:extLst>
          </p:cNvPr>
          <p:cNvSpPr>
            <a:spLocks noGrp="1"/>
          </p:cNvSpPr>
          <p:nvPr>
            <p:ph type="sldNum" sz="quarter" idx="12"/>
          </p:nvPr>
        </p:nvSpPr>
        <p:spPr/>
        <p:txBody>
          <a:bodyPr/>
          <a:lstStyle/>
          <a:p>
            <a:fld id="{F6E76B16-6BA8-4412-84D4-73BE94105A8B}" type="slidenum">
              <a:rPr lang="en-US" smtClean="0"/>
              <a:t>10</a:t>
            </a:fld>
            <a:endParaRPr lang="en-US"/>
          </a:p>
        </p:txBody>
      </p:sp>
    </p:spTree>
    <p:extLst>
      <p:ext uri="{BB962C8B-B14F-4D97-AF65-F5344CB8AC3E}">
        <p14:creationId xmlns:p14="http://schemas.microsoft.com/office/powerpoint/2010/main" val="2471629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a:extLst>
              <a:ext uri="{FF2B5EF4-FFF2-40B4-BE49-F238E27FC236}">
                <a16:creationId xmlns:a16="http://schemas.microsoft.com/office/drawing/2014/main" id="{1A1801A0-107B-39AD-1175-155943CCD6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39256" y="0"/>
            <a:ext cx="6313487" cy="631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F15E08B5-E770-2038-6900-83BC64965258}"/>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67083EF4-5C64-6AB6-6A79-035C22A4008B}"/>
              </a:ext>
            </a:extLst>
          </p:cNvPr>
          <p:cNvSpPr>
            <a:spLocks noGrp="1"/>
          </p:cNvSpPr>
          <p:nvPr>
            <p:ph type="sldNum" sz="quarter" idx="12"/>
          </p:nvPr>
        </p:nvSpPr>
        <p:spPr/>
        <p:txBody>
          <a:bodyPr/>
          <a:lstStyle/>
          <a:p>
            <a:fld id="{F6E76B16-6BA8-4412-84D4-73BE94105A8B}" type="slidenum">
              <a:rPr lang="en-US" smtClean="0"/>
              <a:t>11</a:t>
            </a:fld>
            <a:endParaRPr lang="en-US"/>
          </a:p>
        </p:txBody>
      </p:sp>
    </p:spTree>
    <p:extLst>
      <p:ext uri="{BB962C8B-B14F-4D97-AF65-F5344CB8AC3E}">
        <p14:creationId xmlns:p14="http://schemas.microsoft.com/office/powerpoint/2010/main" val="74034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id="{70668769-51D4-5247-03DC-FEB171DFA6A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0206" y="0"/>
            <a:ext cx="6351588" cy="635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3184B9A8-D30D-B5B1-544A-30B0D86F1F80}"/>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5226BC69-C6DD-051B-BFDB-9C98C00DC6CB}"/>
              </a:ext>
            </a:extLst>
          </p:cNvPr>
          <p:cNvSpPr>
            <a:spLocks noGrp="1"/>
          </p:cNvSpPr>
          <p:nvPr>
            <p:ph type="sldNum" sz="quarter" idx="12"/>
          </p:nvPr>
        </p:nvSpPr>
        <p:spPr/>
        <p:txBody>
          <a:bodyPr/>
          <a:lstStyle/>
          <a:p>
            <a:fld id="{F6E76B16-6BA8-4412-84D4-73BE94105A8B}" type="slidenum">
              <a:rPr lang="en-US" smtClean="0"/>
              <a:t>12</a:t>
            </a:fld>
            <a:endParaRPr lang="en-US"/>
          </a:p>
        </p:txBody>
      </p:sp>
    </p:spTree>
    <p:extLst>
      <p:ext uri="{BB962C8B-B14F-4D97-AF65-F5344CB8AC3E}">
        <p14:creationId xmlns:p14="http://schemas.microsoft.com/office/powerpoint/2010/main" val="1782349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a:extLst>
              <a:ext uri="{FF2B5EF4-FFF2-40B4-BE49-F238E27FC236}">
                <a16:creationId xmlns:a16="http://schemas.microsoft.com/office/drawing/2014/main" id="{A92E501A-EFD8-C411-4D0B-9AE967C738D8}"/>
              </a:ext>
            </a:extLst>
          </p:cNvPr>
          <p:cNvPicPr>
            <a:picLocks noChangeAspect="1"/>
          </p:cNvPicPr>
          <p:nvPr/>
        </p:nvPicPr>
        <p:blipFill rotWithShape="1">
          <a:blip r:embed="rId2">
            <a:extLst>
              <a:ext uri="{28A0092B-C50C-407E-A947-70E740481C1C}">
                <a14:useLocalDpi xmlns:a14="http://schemas.microsoft.com/office/drawing/2010/main" val="0"/>
              </a:ext>
            </a:extLst>
          </a:blip>
          <a:srcRect t="22054"/>
          <a:stretch/>
        </p:blipFill>
        <p:spPr bwMode="auto">
          <a:xfrm>
            <a:off x="2277269" y="126748"/>
            <a:ext cx="7637462" cy="59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793F15E5-379E-078F-AA0F-63D34A835C35}"/>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5ED2796C-B56B-61DB-34D9-1EB06C412421}"/>
              </a:ext>
            </a:extLst>
          </p:cNvPr>
          <p:cNvSpPr>
            <a:spLocks noGrp="1"/>
          </p:cNvSpPr>
          <p:nvPr>
            <p:ph type="sldNum" sz="quarter" idx="12"/>
          </p:nvPr>
        </p:nvSpPr>
        <p:spPr/>
        <p:txBody>
          <a:bodyPr/>
          <a:lstStyle/>
          <a:p>
            <a:fld id="{F6E76B16-6BA8-4412-84D4-73BE94105A8B}" type="slidenum">
              <a:rPr lang="en-US" smtClean="0"/>
              <a:t>13</a:t>
            </a:fld>
            <a:endParaRPr lang="en-US"/>
          </a:p>
        </p:txBody>
      </p:sp>
    </p:spTree>
    <p:extLst>
      <p:ext uri="{BB962C8B-B14F-4D97-AF65-F5344CB8AC3E}">
        <p14:creationId xmlns:p14="http://schemas.microsoft.com/office/powerpoint/2010/main" val="211664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E2CACED-5139-C489-6338-7537EC070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77EF5-E2AD-2D2B-4941-54876502CF9C}"/>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Week 2</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14-23</a:t>
            </a:r>
          </a:p>
        </p:txBody>
      </p:sp>
      <p:sp>
        <p:nvSpPr>
          <p:cNvPr id="7" name="Text Placeholder 6">
            <a:extLst>
              <a:ext uri="{FF2B5EF4-FFF2-40B4-BE49-F238E27FC236}">
                <a16:creationId xmlns:a16="http://schemas.microsoft.com/office/drawing/2014/main" id="{2C83DABB-5454-3055-2343-E5E350FF27C5}"/>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B3A99CDD-C416-2E36-6441-CBC7EF8B3ED1}"/>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CB1EF586-AEB5-8162-6DEA-73A6DC00CD53}"/>
              </a:ext>
            </a:extLst>
          </p:cNvPr>
          <p:cNvSpPr>
            <a:spLocks noGrp="1"/>
          </p:cNvSpPr>
          <p:nvPr>
            <p:ph type="sldNum" sz="quarter" idx="12"/>
          </p:nvPr>
        </p:nvSpPr>
        <p:spPr/>
        <p:txBody>
          <a:bodyPr/>
          <a:lstStyle/>
          <a:p>
            <a:fld id="{F6E76B16-6BA8-4412-84D4-73BE94105A8B}" type="slidenum">
              <a:rPr lang="en-US" smtClean="0"/>
              <a:t>14</a:t>
            </a:fld>
            <a:endParaRPr lang="en-US"/>
          </a:p>
        </p:txBody>
      </p:sp>
      <p:pic>
        <p:nvPicPr>
          <p:cNvPr id="5" name="Picture 4">
            <a:extLst>
              <a:ext uri="{FF2B5EF4-FFF2-40B4-BE49-F238E27FC236}">
                <a16:creationId xmlns:a16="http://schemas.microsoft.com/office/drawing/2014/main" id="{D86056D3-A71C-7819-D000-277AB81A85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6" name="Picture 5">
            <a:extLst>
              <a:ext uri="{FF2B5EF4-FFF2-40B4-BE49-F238E27FC236}">
                <a16:creationId xmlns:a16="http://schemas.microsoft.com/office/drawing/2014/main" id="{EACB857D-3DA8-CCC3-7527-AE46F711F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2484226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58D0185-D9D4-A467-841F-659735447511}"/>
              </a:ext>
            </a:extLst>
          </p:cNvPr>
          <p:cNvSpPr>
            <a:spLocks noGrp="1" noChangeArrowheads="1"/>
          </p:cNvSpPr>
          <p:nvPr>
            <p:ph type="title"/>
          </p:nvPr>
        </p:nvSpPr>
        <p:spPr/>
        <p:txBody>
          <a:bodyPr>
            <a:normAutofit/>
          </a:bodyPr>
          <a:lstStyle/>
          <a:p>
            <a:pPr algn="ctr" eaLnBrk="1" hangingPunct="1"/>
            <a:r>
              <a:rPr lang="en-US" altLang="ko-KR" sz="3200" dirty="0">
                <a:latin typeface="Times New Roman" panose="02020603050405020304" pitchFamily="18" charset="0"/>
                <a:cs typeface="Times New Roman" panose="02020603050405020304" pitchFamily="18" charset="0"/>
              </a:rPr>
              <a:t>When Simulation is the Appropriate Tool (1)</a:t>
            </a:r>
          </a:p>
        </p:txBody>
      </p:sp>
      <p:sp>
        <p:nvSpPr>
          <p:cNvPr id="24579" name="Rectangle 3" descr="Rectangle: Click to edit Master text styles&#10;Second level&#10;Third level&#10;Fourth level&#10;Fifth level">
            <a:extLst>
              <a:ext uri="{FF2B5EF4-FFF2-40B4-BE49-F238E27FC236}">
                <a16:creationId xmlns:a16="http://schemas.microsoft.com/office/drawing/2014/main" id="{4DE84A18-1AE5-36DD-AFF5-0A7D5ECBAE59}"/>
              </a:ext>
            </a:extLst>
          </p:cNvPr>
          <p:cNvSpPr>
            <a:spLocks noGrp="1" noChangeArrowheads="1"/>
          </p:cNvSpPr>
          <p:nvPr>
            <p:ph idx="1"/>
          </p:nvPr>
        </p:nvSpPr>
        <p:spPr/>
        <p:txBody>
          <a:bodyPr>
            <a:normAutofit/>
          </a:bodyPr>
          <a:lstStyle/>
          <a:p>
            <a:pPr algn="just" eaLnBrk="1" hangingPunct="1"/>
            <a:r>
              <a:rPr lang="en-US" altLang="ko-KR" sz="2200" dirty="0">
                <a:latin typeface="Times New Roman" panose="02020603050405020304" pitchFamily="18" charset="0"/>
                <a:cs typeface="Times New Roman" panose="02020603050405020304" pitchFamily="18" charset="0"/>
              </a:rPr>
              <a:t>Simulation enables the study of, and experimentation with, the internal interactions of a complex system, or of a subsystem within a complex system.</a:t>
            </a:r>
          </a:p>
          <a:p>
            <a:pPr algn="just" eaLnBrk="1" hangingPunct="1"/>
            <a:r>
              <a:rPr lang="en-US" altLang="ko-KR" sz="2200" dirty="0">
                <a:latin typeface="Times New Roman" panose="02020603050405020304" pitchFamily="18" charset="0"/>
                <a:cs typeface="Times New Roman" panose="02020603050405020304" pitchFamily="18" charset="0"/>
              </a:rPr>
              <a:t>Informational, organizational, and environmental changes can be simulated, and the effect of these alterations on the model’s behavior can be observed.</a:t>
            </a:r>
          </a:p>
          <a:p>
            <a:pPr algn="just" eaLnBrk="1" hangingPunct="1"/>
            <a:r>
              <a:rPr lang="en-US" altLang="ko-KR" sz="2200" dirty="0">
                <a:latin typeface="Times New Roman" panose="02020603050405020304" pitchFamily="18" charset="0"/>
                <a:cs typeface="Times New Roman" panose="02020603050405020304" pitchFamily="18" charset="0"/>
              </a:rPr>
              <a:t>The knowledge gained in designing a simulation model may be of great value toward suggesting improvement in the system under investigation.</a:t>
            </a:r>
          </a:p>
          <a:p>
            <a:pPr algn="just" eaLnBrk="1" hangingPunct="1"/>
            <a:r>
              <a:rPr lang="en-US" altLang="ko-KR" sz="2200" dirty="0">
                <a:latin typeface="Times New Roman" panose="02020603050405020304" pitchFamily="18" charset="0"/>
                <a:cs typeface="Times New Roman" panose="02020603050405020304" pitchFamily="18" charset="0"/>
              </a:rPr>
              <a:t>By changing simulation inputs and observing the resulting outputs, valuable insight may be obtained into which variables are most important and how variables interact.</a:t>
            </a:r>
          </a:p>
          <a:p>
            <a:pPr algn="just" eaLnBrk="1" hangingPunct="1"/>
            <a:r>
              <a:rPr lang="en-US" altLang="ko-KR" sz="2200" dirty="0">
                <a:latin typeface="Times New Roman" panose="02020603050405020304" pitchFamily="18" charset="0"/>
                <a:cs typeface="Times New Roman" panose="02020603050405020304" pitchFamily="18" charset="0"/>
              </a:rPr>
              <a:t>Simulation can be used as a pedagogical device to reinforce analytic solution methodologies.</a:t>
            </a:r>
          </a:p>
        </p:txBody>
      </p:sp>
      <p:sp>
        <p:nvSpPr>
          <p:cNvPr id="2" name="Footer Placeholder 1">
            <a:extLst>
              <a:ext uri="{FF2B5EF4-FFF2-40B4-BE49-F238E27FC236}">
                <a16:creationId xmlns:a16="http://schemas.microsoft.com/office/drawing/2014/main" id="{500FB7DF-47F6-6707-B96E-48A52890EB3A}"/>
              </a:ext>
            </a:extLst>
          </p:cNvPr>
          <p:cNvSpPr>
            <a:spLocks noGrp="1"/>
          </p:cNvSpPr>
          <p:nvPr>
            <p:ph type="ftr" sz="quarter" idx="11"/>
          </p:nvPr>
        </p:nvSpPr>
        <p:spPr/>
        <p:txBody>
          <a:bodyPr/>
          <a:lstStyle/>
          <a:p>
            <a:r>
              <a:rPr lang="en-US"/>
              <a:t>Md. Masudur Rahman, Dept. of CSE, UGV</a:t>
            </a:r>
            <a:endParaRPr lang="en-US" dirty="0"/>
          </a:p>
        </p:txBody>
      </p:sp>
      <p:sp>
        <p:nvSpPr>
          <p:cNvPr id="24580" name="Slide Number Placeholder 1">
            <a:extLst>
              <a:ext uri="{FF2B5EF4-FFF2-40B4-BE49-F238E27FC236}">
                <a16:creationId xmlns:a16="http://schemas.microsoft.com/office/drawing/2014/main" id="{8B8B9CEF-9978-4BF8-C1FC-78E43C5D7EE3}"/>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8E847E34-39BD-44AD-94D8-9B5C17BC9A8B}" type="slidenum">
              <a:rPr kumimoji="0" lang="ko-KR" altLang="en-US" sz="1400">
                <a:solidFill>
                  <a:srgbClr val="40458C"/>
                </a:solidFill>
              </a:rPr>
              <a:pPr fontAlgn="base">
                <a:spcBef>
                  <a:spcPct val="0"/>
                </a:spcBef>
                <a:spcAft>
                  <a:spcPct val="0"/>
                </a:spcAft>
                <a:buClrTx/>
                <a:buSzTx/>
                <a:buNone/>
              </a:pPr>
              <a:t>15</a:t>
            </a:fld>
            <a:endParaRPr kumimoji="0" lang="en-US" altLang="ko-KR" sz="1400">
              <a:solidFill>
                <a:srgbClr val="40458C"/>
              </a:solidFill>
            </a:endParaRPr>
          </a:p>
        </p:txBody>
      </p:sp>
      <p:pic>
        <p:nvPicPr>
          <p:cNvPr id="3" name="Picture 2">
            <a:extLst>
              <a:ext uri="{FF2B5EF4-FFF2-40B4-BE49-F238E27FC236}">
                <a16:creationId xmlns:a16="http://schemas.microsoft.com/office/drawing/2014/main" id="{4E986AC3-2F1C-0DE1-4CB5-4C26B38BA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53"/>
            <a:ext cx="894485" cy="914400"/>
          </a:xfrm>
          <a:prstGeom prst="rect">
            <a:avLst/>
          </a:prstGeom>
        </p:spPr>
      </p:pic>
      <p:pic>
        <p:nvPicPr>
          <p:cNvPr id="4" name="Picture 3">
            <a:extLst>
              <a:ext uri="{FF2B5EF4-FFF2-40B4-BE49-F238E27FC236}">
                <a16:creationId xmlns:a16="http://schemas.microsoft.com/office/drawing/2014/main" id="{5759B9DF-9997-58E9-A9C7-EB46726262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9053"/>
            <a:ext cx="616314" cy="914400"/>
          </a:xfrm>
          <a:prstGeom prst="rect">
            <a:avLst/>
          </a:prstGeom>
        </p:spPr>
      </p:pic>
    </p:spTree>
    <p:extLst>
      <p:ext uri="{BB962C8B-B14F-4D97-AF65-F5344CB8AC3E}">
        <p14:creationId xmlns:p14="http://schemas.microsoft.com/office/powerpoint/2010/main" val="147544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DC6EBAFC-784B-652E-9A9D-58DA21B84FDD}"/>
              </a:ext>
            </a:extLst>
          </p:cNvPr>
          <p:cNvSpPr>
            <a:spLocks noGrp="1" noChangeArrowheads="1"/>
          </p:cNvSpPr>
          <p:nvPr>
            <p:ph type="title"/>
          </p:nvPr>
        </p:nvSpPr>
        <p:spPr>
          <a:noFill/>
        </p:spPr>
        <p:txBody>
          <a:bodyPr>
            <a:normAutofit/>
          </a:bodyPr>
          <a:lstStyle/>
          <a:p>
            <a:pPr eaLnBrk="1" hangingPunct="1"/>
            <a:r>
              <a:rPr lang="en-US" altLang="ko-KR" sz="3200" dirty="0">
                <a:latin typeface="Times New Roman" panose="02020603050405020304" pitchFamily="18" charset="0"/>
                <a:cs typeface="Times New Roman" panose="02020603050405020304" pitchFamily="18" charset="0"/>
              </a:rPr>
              <a:t>When Simulation is the Appropriate Tool (2)</a:t>
            </a:r>
          </a:p>
        </p:txBody>
      </p:sp>
      <p:sp>
        <p:nvSpPr>
          <p:cNvPr id="25602" name="Rectangle 2" descr="Rectangle: Click to edit Master text styles&#10;Second level&#10;Third level&#10;Fourth level&#10;Fifth level">
            <a:extLst>
              <a:ext uri="{FF2B5EF4-FFF2-40B4-BE49-F238E27FC236}">
                <a16:creationId xmlns:a16="http://schemas.microsoft.com/office/drawing/2014/main" id="{BF3CD2EA-D3D5-01E6-4441-F46804812DBE}"/>
              </a:ext>
            </a:extLst>
          </p:cNvPr>
          <p:cNvSpPr>
            <a:spLocks noGrp="1" noChangeArrowheads="1"/>
          </p:cNvSpPr>
          <p:nvPr>
            <p:ph idx="1"/>
          </p:nvPr>
        </p:nvSpPr>
        <p:spPr/>
        <p:txBody>
          <a:bodyPr>
            <a:normAutofit lnSpcReduction="10000"/>
          </a:bodyPr>
          <a:lstStyle/>
          <a:p>
            <a:pPr algn="just" eaLnBrk="1" hangingPunct="1"/>
            <a:r>
              <a:rPr lang="en-US" altLang="ko-KR" sz="2300">
                <a:latin typeface="Times New Roman" panose="02020603050405020304" pitchFamily="18" charset="0"/>
                <a:cs typeface="Times New Roman" panose="02020603050405020304" pitchFamily="18" charset="0"/>
              </a:rPr>
              <a:t>Simulation can be used to experiment with new designs or policies prior to implementation, so as to prepare for what may happen.</a:t>
            </a:r>
          </a:p>
          <a:p>
            <a:pPr algn="just" eaLnBrk="1" hangingPunct="1"/>
            <a:r>
              <a:rPr lang="en-US" altLang="ko-KR" sz="2300">
                <a:latin typeface="Times New Roman" panose="02020603050405020304" pitchFamily="18" charset="0"/>
                <a:cs typeface="Times New Roman" panose="02020603050405020304" pitchFamily="18" charset="0"/>
              </a:rPr>
              <a:t>Simulation can be used to verify analytic solutions.</a:t>
            </a:r>
          </a:p>
          <a:p>
            <a:pPr algn="just" eaLnBrk="1" hangingPunct="1"/>
            <a:r>
              <a:rPr lang="en-US" altLang="ko-KR" sz="2300">
                <a:latin typeface="Times New Roman" panose="02020603050405020304" pitchFamily="18" charset="0"/>
                <a:cs typeface="Times New Roman" panose="02020603050405020304" pitchFamily="18" charset="0"/>
              </a:rPr>
              <a:t>By simulating different capabilities for a machine, requirements can be determined.</a:t>
            </a:r>
          </a:p>
          <a:p>
            <a:pPr algn="just" eaLnBrk="1" hangingPunct="1"/>
            <a:r>
              <a:rPr lang="en-US" altLang="ko-KR" sz="2300">
                <a:latin typeface="Times New Roman" panose="02020603050405020304" pitchFamily="18" charset="0"/>
                <a:cs typeface="Times New Roman" panose="02020603050405020304" pitchFamily="18" charset="0"/>
              </a:rPr>
              <a:t>Simulation models designed for training allow learning without the cost and disruption of on-the-job learning.</a:t>
            </a:r>
          </a:p>
          <a:p>
            <a:pPr algn="just" eaLnBrk="1" hangingPunct="1"/>
            <a:r>
              <a:rPr lang="en-US" altLang="ko-KR" sz="2300">
                <a:latin typeface="Times New Roman" panose="02020603050405020304" pitchFamily="18" charset="0"/>
                <a:cs typeface="Times New Roman" panose="02020603050405020304" pitchFamily="18" charset="0"/>
              </a:rPr>
              <a:t>Animation shows a system in simulated operation so that the plan can be visualized.</a:t>
            </a:r>
          </a:p>
          <a:p>
            <a:pPr algn="just" eaLnBrk="1" hangingPunct="1"/>
            <a:r>
              <a:rPr lang="en-US" altLang="ko-KR" sz="2300">
                <a:latin typeface="Times New Roman" panose="02020603050405020304" pitchFamily="18" charset="0"/>
                <a:cs typeface="Times New Roman" panose="02020603050405020304" pitchFamily="18" charset="0"/>
              </a:rPr>
              <a:t>The modern system (factory, wafer fabrication plant, service organization, etc.) is so complex that the interactions can be treated only through simulation.</a:t>
            </a:r>
          </a:p>
        </p:txBody>
      </p:sp>
      <p:sp>
        <p:nvSpPr>
          <p:cNvPr id="2" name="Footer Placeholder 1">
            <a:extLst>
              <a:ext uri="{FF2B5EF4-FFF2-40B4-BE49-F238E27FC236}">
                <a16:creationId xmlns:a16="http://schemas.microsoft.com/office/drawing/2014/main" id="{89531C80-143D-32F1-C48F-19BF553411F8}"/>
              </a:ext>
            </a:extLst>
          </p:cNvPr>
          <p:cNvSpPr>
            <a:spLocks noGrp="1"/>
          </p:cNvSpPr>
          <p:nvPr>
            <p:ph type="ftr" sz="quarter" idx="11"/>
          </p:nvPr>
        </p:nvSpPr>
        <p:spPr/>
        <p:txBody>
          <a:bodyPr/>
          <a:lstStyle/>
          <a:p>
            <a:r>
              <a:rPr lang="en-US"/>
              <a:t>Md. Masudur Rahman, Dept. of CSE, UGV</a:t>
            </a:r>
            <a:endParaRPr lang="en-US" dirty="0"/>
          </a:p>
        </p:txBody>
      </p:sp>
      <p:sp>
        <p:nvSpPr>
          <p:cNvPr id="25604" name="Slide Number Placeholder 1">
            <a:extLst>
              <a:ext uri="{FF2B5EF4-FFF2-40B4-BE49-F238E27FC236}">
                <a16:creationId xmlns:a16="http://schemas.microsoft.com/office/drawing/2014/main" id="{98D28A91-9624-9946-57A6-B9A8AF8E8B14}"/>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74F83EAB-2F00-402D-9F7D-B609EC1E1C80}" type="slidenum">
              <a:rPr kumimoji="0" lang="ko-KR" altLang="en-US" sz="1400">
                <a:solidFill>
                  <a:srgbClr val="40458C"/>
                </a:solidFill>
              </a:rPr>
              <a:pPr fontAlgn="base">
                <a:spcBef>
                  <a:spcPct val="0"/>
                </a:spcBef>
                <a:spcAft>
                  <a:spcPct val="0"/>
                </a:spcAft>
                <a:buClrTx/>
                <a:buSzTx/>
                <a:buNone/>
              </a:pPr>
              <a:t>16</a:t>
            </a:fld>
            <a:endParaRPr kumimoji="0" lang="en-US" altLang="ko-KR" sz="1400">
              <a:solidFill>
                <a:srgbClr val="40458C"/>
              </a:solidFill>
            </a:endParaRPr>
          </a:p>
        </p:txBody>
      </p:sp>
      <p:pic>
        <p:nvPicPr>
          <p:cNvPr id="3" name="Picture 2">
            <a:extLst>
              <a:ext uri="{FF2B5EF4-FFF2-40B4-BE49-F238E27FC236}">
                <a16:creationId xmlns:a16="http://schemas.microsoft.com/office/drawing/2014/main" id="{27636015-BB88-1738-3576-0A30A46DF1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53"/>
            <a:ext cx="894485" cy="914400"/>
          </a:xfrm>
          <a:prstGeom prst="rect">
            <a:avLst/>
          </a:prstGeom>
        </p:spPr>
      </p:pic>
      <p:pic>
        <p:nvPicPr>
          <p:cNvPr id="4" name="Picture 3">
            <a:extLst>
              <a:ext uri="{FF2B5EF4-FFF2-40B4-BE49-F238E27FC236}">
                <a16:creationId xmlns:a16="http://schemas.microsoft.com/office/drawing/2014/main" id="{65B8A7E2-A04C-E404-FEF4-D84C56DD9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9053"/>
            <a:ext cx="616314" cy="914400"/>
          </a:xfrm>
          <a:prstGeom prst="rect">
            <a:avLst/>
          </a:prstGeom>
        </p:spPr>
      </p:pic>
    </p:spTree>
    <p:extLst>
      <p:ext uri="{BB962C8B-B14F-4D97-AF65-F5344CB8AC3E}">
        <p14:creationId xmlns:p14="http://schemas.microsoft.com/office/powerpoint/2010/main" val="1392150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AF144CD-E585-8EF8-DE0B-2B11DE0205C6}"/>
              </a:ext>
            </a:extLst>
          </p:cNvPr>
          <p:cNvSpPr>
            <a:spLocks noGrp="1" noChangeArrowheads="1"/>
          </p:cNvSpPr>
          <p:nvPr>
            <p:ph type="title"/>
          </p:nvPr>
        </p:nvSpPr>
        <p:spPr/>
        <p:txBody>
          <a:bodyPr>
            <a:normAutofit/>
          </a:bodyPr>
          <a:lstStyle/>
          <a:p>
            <a:pPr algn="ctr" eaLnBrk="1" hangingPunct="1"/>
            <a:r>
              <a:rPr lang="en-US" altLang="ko-KR" sz="3200" dirty="0">
                <a:latin typeface="Times New Roman" panose="02020603050405020304" pitchFamily="18" charset="0"/>
                <a:cs typeface="Times New Roman" panose="02020603050405020304" pitchFamily="18" charset="0"/>
              </a:rPr>
              <a:t>When Simulation is not Appropriate</a:t>
            </a:r>
          </a:p>
        </p:txBody>
      </p:sp>
      <p:sp>
        <p:nvSpPr>
          <p:cNvPr id="26627" name="Rectangle 3" descr="Rectangle: Click to edit Master text styles&#10;Second level&#10;Third level&#10;Fourth level&#10;Fifth level">
            <a:extLst>
              <a:ext uri="{FF2B5EF4-FFF2-40B4-BE49-F238E27FC236}">
                <a16:creationId xmlns:a16="http://schemas.microsoft.com/office/drawing/2014/main" id="{95934506-A346-FA1A-3021-33F86253D7C3}"/>
              </a:ext>
            </a:extLst>
          </p:cNvPr>
          <p:cNvSpPr>
            <a:spLocks noGrp="1" noChangeArrowheads="1"/>
          </p:cNvSpPr>
          <p:nvPr>
            <p:ph idx="1"/>
          </p:nvPr>
        </p:nvSpPr>
        <p:spPr/>
        <p:txBody>
          <a:bodyPr>
            <a:normAutofit/>
          </a:bodyPr>
          <a:lstStyle/>
          <a:p>
            <a:pPr algn="just" eaLnBrk="1" hangingPunct="1"/>
            <a:r>
              <a:rPr lang="en-US" altLang="ko-KR" sz="2300">
                <a:latin typeface="Times New Roman" panose="02020603050405020304" pitchFamily="18" charset="0"/>
                <a:cs typeface="Times New Roman" panose="02020603050405020304" pitchFamily="18" charset="0"/>
              </a:rPr>
              <a:t>When the problem can be solved using common sense.</a:t>
            </a:r>
          </a:p>
          <a:p>
            <a:pPr algn="just" eaLnBrk="1" hangingPunct="1"/>
            <a:r>
              <a:rPr lang="en-US" altLang="ko-KR" sz="2300">
                <a:latin typeface="Times New Roman" panose="02020603050405020304" pitchFamily="18" charset="0"/>
                <a:cs typeface="Times New Roman" panose="02020603050405020304" pitchFamily="18" charset="0"/>
              </a:rPr>
              <a:t>When the problem can be solved analytically.</a:t>
            </a:r>
          </a:p>
          <a:p>
            <a:pPr algn="just" eaLnBrk="1" hangingPunct="1"/>
            <a:r>
              <a:rPr lang="en-US" altLang="ko-KR" sz="2300">
                <a:latin typeface="Times New Roman" panose="02020603050405020304" pitchFamily="18" charset="0"/>
                <a:cs typeface="Times New Roman" panose="02020603050405020304" pitchFamily="18" charset="0"/>
              </a:rPr>
              <a:t>When it is easier to perform direct experiments.</a:t>
            </a:r>
          </a:p>
          <a:p>
            <a:pPr algn="just" eaLnBrk="1" hangingPunct="1"/>
            <a:r>
              <a:rPr lang="en-US" altLang="ko-KR" sz="2300">
                <a:latin typeface="Times New Roman" panose="02020603050405020304" pitchFamily="18" charset="0"/>
                <a:cs typeface="Times New Roman" panose="02020603050405020304" pitchFamily="18" charset="0"/>
              </a:rPr>
              <a:t>When the simulation costs exceed the savings.</a:t>
            </a:r>
          </a:p>
          <a:p>
            <a:pPr algn="just" eaLnBrk="1" hangingPunct="1"/>
            <a:r>
              <a:rPr lang="en-US" altLang="ko-KR" sz="2300">
                <a:latin typeface="Times New Roman" panose="02020603050405020304" pitchFamily="18" charset="0"/>
                <a:cs typeface="Times New Roman" panose="02020603050405020304" pitchFamily="18" charset="0"/>
              </a:rPr>
              <a:t>When the resources or time are not available.</a:t>
            </a:r>
          </a:p>
          <a:p>
            <a:pPr algn="just" eaLnBrk="1" hangingPunct="1"/>
            <a:r>
              <a:rPr lang="en-US" altLang="ko-KR" sz="2300">
                <a:latin typeface="Times New Roman" panose="02020603050405020304" pitchFamily="18" charset="0"/>
                <a:cs typeface="Times New Roman" panose="02020603050405020304" pitchFamily="18" charset="0"/>
              </a:rPr>
              <a:t>When system behavior is too complex or can’t be defined.</a:t>
            </a:r>
          </a:p>
          <a:p>
            <a:pPr algn="just" eaLnBrk="1" hangingPunct="1"/>
            <a:r>
              <a:rPr lang="en-US" altLang="ko-KR" sz="2300">
                <a:latin typeface="Times New Roman" panose="02020603050405020304" pitchFamily="18" charset="0"/>
                <a:cs typeface="Times New Roman" panose="02020603050405020304" pitchFamily="18" charset="0"/>
              </a:rPr>
              <a:t>When there isn’t the ability to verify and validate the model.</a:t>
            </a:r>
          </a:p>
          <a:p>
            <a:pPr algn="just" eaLnBrk="1" hangingPunct="1"/>
            <a:endParaRPr lang="ko-KR" altLang="en-US" sz="230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583FB01-B9E9-BEC1-4821-022EBEBE35A9}"/>
              </a:ext>
            </a:extLst>
          </p:cNvPr>
          <p:cNvSpPr>
            <a:spLocks noGrp="1"/>
          </p:cNvSpPr>
          <p:nvPr>
            <p:ph type="ftr" sz="quarter" idx="11"/>
          </p:nvPr>
        </p:nvSpPr>
        <p:spPr/>
        <p:txBody>
          <a:bodyPr/>
          <a:lstStyle/>
          <a:p>
            <a:r>
              <a:rPr lang="en-US"/>
              <a:t>Md. Masudur Rahman, Dept. of CSE, UGV</a:t>
            </a:r>
            <a:endParaRPr lang="en-US" dirty="0"/>
          </a:p>
        </p:txBody>
      </p:sp>
      <p:sp>
        <p:nvSpPr>
          <p:cNvPr id="26628" name="Slide Number Placeholder 1">
            <a:extLst>
              <a:ext uri="{FF2B5EF4-FFF2-40B4-BE49-F238E27FC236}">
                <a16:creationId xmlns:a16="http://schemas.microsoft.com/office/drawing/2014/main" id="{E06C3A82-53BD-3291-C5B1-77BE3C9346E6}"/>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3CDAA75E-274E-4B1B-B688-3CBBDE69D7AE}" type="slidenum">
              <a:rPr kumimoji="0" lang="ko-KR" altLang="en-US" sz="1400">
                <a:solidFill>
                  <a:srgbClr val="40458C"/>
                </a:solidFill>
              </a:rPr>
              <a:pPr fontAlgn="base">
                <a:spcBef>
                  <a:spcPct val="0"/>
                </a:spcBef>
                <a:spcAft>
                  <a:spcPct val="0"/>
                </a:spcAft>
                <a:buClrTx/>
                <a:buSzTx/>
                <a:buNone/>
              </a:pPr>
              <a:t>17</a:t>
            </a:fld>
            <a:endParaRPr kumimoji="0" lang="en-US" altLang="ko-KR" sz="1400">
              <a:solidFill>
                <a:srgbClr val="40458C"/>
              </a:solidFill>
            </a:endParaRPr>
          </a:p>
        </p:txBody>
      </p:sp>
      <p:pic>
        <p:nvPicPr>
          <p:cNvPr id="3" name="Picture 2">
            <a:extLst>
              <a:ext uri="{FF2B5EF4-FFF2-40B4-BE49-F238E27FC236}">
                <a16:creationId xmlns:a16="http://schemas.microsoft.com/office/drawing/2014/main" id="{E18D4750-BAB5-B7F1-D085-505609A7C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4" name="Picture 3">
            <a:extLst>
              <a:ext uri="{FF2B5EF4-FFF2-40B4-BE49-F238E27FC236}">
                <a16:creationId xmlns:a16="http://schemas.microsoft.com/office/drawing/2014/main" id="{A2C8AED1-8A41-499F-D05F-F1AEFB274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3544626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A067E650-F604-1FDE-8DAA-EA6464A31A0F}"/>
              </a:ext>
            </a:extLst>
          </p:cNvPr>
          <p:cNvSpPr>
            <a:spLocks noGrp="1" noChangeArrowheads="1"/>
          </p:cNvSpPr>
          <p:nvPr>
            <p:ph type="title"/>
          </p:nvPr>
        </p:nvSpPr>
        <p:spPr/>
        <p:txBody>
          <a:bodyPr>
            <a:normAutofit/>
          </a:bodyPr>
          <a:lstStyle/>
          <a:p>
            <a:pPr algn="ctr" eaLnBrk="1" hangingPunct="1"/>
            <a:r>
              <a:rPr lang="en-US" altLang="ko-KR" sz="3200" dirty="0">
                <a:latin typeface="Times New Roman" panose="02020603050405020304" pitchFamily="18" charset="0"/>
                <a:cs typeface="Times New Roman" panose="02020603050405020304" pitchFamily="18" charset="0"/>
              </a:rPr>
              <a:t>Advantages and Disadvantages of Simulation (1)</a:t>
            </a:r>
          </a:p>
        </p:txBody>
      </p:sp>
      <p:sp>
        <p:nvSpPr>
          <p:cNvPr id="27651" name="Rectangle 3" descr="Rectangle: Click to edit Master text styles&#10;Second level&#10;Third level&#10;Fourth level&#10;Fifth level">
            <a:extLst>
              <a:ext uri="{FF2B5EF4-FFF2-40B4-BE49-F238E27FC236}">
                <a16:creationId xmlns:a16="http://schemas.microsoft.com/office/drawing/2014/main" id="{57AB01CE-9193-9988-72BC-952097B0FC49}"/>
              </a:ext>
            </a:extLst>
          </p:cNvPr>
          <p:cNvSpPr>
            <a:spLocks noGrp="1" noChangeArrowheads="1"/>
          </p:cNvSpPr>
          <p:nvPr>
            <p:ph idx="1"/>
          </p:nvPr>
        </p:nvSpPr>
        <p:spPr/>
        <p:txBody>
          <a:bodyPr>
            <a:normAutofit lnSpcReduction="10000"/>
          </a:bodyPr>
          <a:lstStyle/>
          <a:p>
            <a:pPr eaLnBrk="1" hangingPunct="1">
              <a:lnSpc>
                <a:spcPct val="90000"/>
              </a:lnSpc>
            </a:pPr>
            <a:r>
              <a:rPr lang="en-US" altLang="ko-KR">
                <a:latin typeface="Times New Roman" panose="02020603050405020304" pitchFamily="18" charset="0"/>
                <a:cs typeface="Times New Roman" panose="02020603050405020304" pitchFamily="18" charset="0"/>
              </a:rPr>
              <a:t>Advantages</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New polices, operating procedures, decision rules, information flows, organizational procedures, and so on can be explored without disrupting ongoing operations of the real system.</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New hardware designs, physical layouts, transportation systems, and so on, can be tested without committing resources for their acquisition.</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Hypotheses about how or why certain phenomena occur can be tested for feasibility.</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Insight can be obtained about the interaction of variables.</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Insight can be obtained about the importance of variables to the performance of the system.</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Bottleneck analysis can be performed indicating where work-in-process, information, materials, and so on are being excessively delayed.</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A simulation study can help in understanding how the system operates rather than how individuals think the system operates.</a:t>
            </a:r>
          </a:p>
          <a:p>
            <a:pPr lvl="1" algn="just" eaLnBrk="1" hangingPunct="1">
              <a:lnSpc>
                <a:spcPct val="90000"/>
              </a:lnSpc>
            </a:pPr>
            <a:r>
              <a:rPr lang="en-US" altLang="ko-KR" sz="1900">
                <a:latin typeface="Times New Roman" panose="02020603050405020304" pitchFamily="18" charset="0"/>
                <a:cs typeface="Times New Roman" panose="02020603050405020304" pitchFamily="18" charset="0"/>
              </a:rPr>
              <a:t>“What-if” questions can be answered. This is particularly useful in the design of new system.</a:t>
            </a:r>
          </a:p>
        </p:txBody>
      </p:sp>
      <p:sp>
        <p:nvSpPr>
          <p:cNvPr id="2" name="Footer Placeholder 1">
            <a:extLst>
              <a:ext uri="{FF2B5EF4-FFF2-40B4-BE49-F238E27FC236}">
                <a16:creationId xmlns:a16="http://schemas.microsoft.com/office/drawing/2014/main" id="{785AFFD4-E143-5E47-2ADB-446835D488E2}"/>
              </a:ext>
            </a:extLst>
          </p:cNvPr>
          <p:cNvSpPr>
            <a:spLocks noGrp="1"/>
          </p:cNvSpPr>
          <p:nvPr>
            <p:ph type="ftr" sz="quarter" idx="11"/>
          </p:nvPr>
        </p:nvSpPr>
        <p:spPr/>
        <p:txBody>
          <a:bodyPr/>
          <a:lstStyle/>
          <a:p>
            <a:r>
              <a:rPr lang="en-US"/>
              <a:t>Md. Masudur Rahman, Dept. of CSE, UGV</a:t>
            </a:r>
            <a:endParaRPr lang="en-US" dirty="0"/>
          </a:p>
        </p:txBody>
      </p:sp>
      <p:sp>
        <p:nvSpPr>
          <p:cNvPr id="27652" name="Slide Number Placeholder 1">
            <a:extLst>
              <a:ext uri="{FF2B5EF4-FFF2-40B4-BE49-F238E27FC236}">
                <a16:creationId xmlns:a16="http://schemas.microsoft.com/office/drawing/2014/main" id="{1E2352C8-16FD-5C14-2719-682F12A833C6}"/>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7F69DF00-554A-4226-BE28-F38F56553FA6}" type="slidenum">
              <a:rPr kumimoji="0" lang="ko-KR" altLang="en-US" sz="1400">
                <a:solidFill>
                  <a:srgbClr val="40458C"/>
                </a:solidFill>
              </a:rPr>
              <a:pPr fontAlgn="base">
                <a:spcBef>
                  <a:spcPct val="0"/>
                </a:spcBef>
                <a:spcAft>
                  <a:spcPct val="0"/>
                </a:spcAft>
                <a:buClrTx/>
                <a:buSzTx/>
                <a:buNone/>
              </a:pPr>
              <a:t>18</a:t>
            </a:fld>
            <a:endParaRPr kumimoji="0" lang="en-US" altLang="ko-KR" sz="1400">
              <a:solidFill>
                <a:srgbClr val="40458C"/>
              </a:solidFill>
            </a:endParaRPr>
          </a:p>
        </p:txBody>
      </p:sp>
      <p:pic>
        <p:nvPicPr>
          <p:cNvPr id="3" name="Picture 2">
            <a:extLst>
              <a:ext uri="{FF2B5EF4-FFF2-40B4-BE49-F238E27FC236}">
                <a16:creationId xmlns:a16="http://schemas.microsoft.com/office/drawing/2014/main" id="{5208BED5-AB15-91B7-E93E-FF4BF7768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4" name="Picture 3">
            <a:extLst>
              <a:ext uri="{FF2B5EF4-FFF2-40B4-BE49-F238E27FC236}">
                <a16:creationId xmlns:a16="http://schemas.microsoft.com/office/drawing/2014/main" id="{B7E80772-03D9-BC2C-9E38-4BCD97D80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811625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D9F1701-50EF-52DD-FEA7-F30BBC404152}"/>
              </a:ext>
            </a:extLst>
          </p:cNvPr>
          <p:cNvSpPr>
            <a:spLocks noGrp="1" noChangeArrowheads="1"/>
          </p:cNvSpPr>
          <p:nvPr>
            <p:ph type="title"/>
          </p:nvPr>
        </p:nvSpPr>
        <p:spPr/>
        <p:txBody>
          <a:bodyPr>
            <a:normAutofit/>
          </a:bodyPr>
          <a:lstStyle/>
          <a:p>
            <a:pPr algn="ctr" eaLnBrk="1" hangingPunct="1"/>
            <a:r>
              <a:rPr lang="en-US" altLang="ko-KR" sz="3200" dirty="0">
                <a:latin typeface="Times New Roman" panose="02020603050405020304" pitchFamily="18" charset="0"/>
                <a:cs typeface="Times New Roman" panose="02020603050405020304" pitchFamily="18" charset="0"/>
              </a:rPr>
              <a:t>Advantages and Disadvantages of Simulation (2)</a:t>
            </a:r>
          </a:p>
        </p:txBody>
      </p:sp>
      <p:sp>
        <p:nvSpPr>
          <p:cNvPr id="28675" name="Rectangle 3" descr="Rectangle: Click to edit Master text styles&#10;Second level&#10;Third level&#10;Fourth level&#10;Fifth level">
            <a:extLst>
              <a:ext uri="{FF2B5EF4-FFF2-40B4-BE49-F238E27FC236}">
                <a16:creationId xmlns:a16="http://schemas.microsoft.com/office/drawing/2014/main" id="{3DA9ECB0-43D6-AAD2-9067-FF207694A425}"/>
              </a:ext>
            </a:extLst>
          </p:cNvPr>
          <p:cNvSpPr>
            <a:spLocks noGrp="1" noChangeArrowheads="1"/>
          </p:cNvSpPr>
          <p:nvPr>
            <p:ph idx="1"/>
          </p:nvPr>
        </p:nvSpPr>
        <p:spPr/>
        <p:txBody>
          <a:bodyPr>
            <a:normAutofit/>
          </a:bodyPr>
          <a:lstStyle/>
          <a:p>
            <a:pPr algn="just" eaLnBrk="1" hangingPunct="1"/>
            <a:r>
              <a:rPr lang="en-US" altLang="ko-KR">
                <a:latin typeface="Times New Roman" panose="02020603050405020304" pitchFamily="18" charset="0"/>
                <a:cs typeface="Times New Roman" panose="02020603050405020304" pitchFamily="18" charset="0"/>
              </a:rPr>
              <a:t>Disadvantages</a:t>
            </a:r>
          </a:p>
          <a:p>
            <a:pPr lvl="1" algn="just" eaLnBrk="1" hangingPunct="1"/>
            <a:r>
              <a:rPr lang="en-US" altLang="ko-KR" sz="1900">
                <a:latin typeface="Times New Roman" panose="02020603050405020304" pitchFamily="18" charset="0"/>
                <a:cs typeface="Times New Roman" panose="02020603050405020304" pitchFamily="18" charset="0"/>
              </a:rPr>
              <a:t>Model building requires special training. It is an art that is learned over time and through experience. Furthermore, if two models are constructed by two competent individuals, they may have similarities, but it is highly unlikely that they will be the same.</a:t>
            </a:r>
          </a:p>
          <a:p>
            <a:pPr lvl="1" algn="just" eaLnBrk="1" hangingPunct="1"/>
            <a:r>
              <a:rPr lang="en-US" altLang="ko-KR" sz="1900">
                <a:latin typeface="Times New Roman" panose="02020603050405020304" pitchFamily="18" charset="0"/>
                <a:cs typeface="Times New Roman" panose="02020603050405020304" pitchFamily="18" charset="0"/>
              </a:rPr>
              <a:t>Simulation results may be difficult to interpret. Since most simulation outputs are essentially random variables (they are usually based on random inputs), it may be hard to determine whether an observation is a result of system interrelationships or randomness.</a:t>
            </a:r>
          </a:p>
          <a:p>
            <a:pPr lvl="1" algn="just" eaLnBrk="1" hangingPunct="1"/>
            <a:r>
              <a:rPr lang="en-US" altLang="ko-KR" sz="1900">
                <a:latin typeface="Times New Roman" panose="02020603050405020304" pitchFamily="18" charset="0"/>
                <a:cs typeface="Times New Roman" panose="02020603050405020304" pitchFamily="18" charset="0"/>
              </a:rPr>
              <a:t>Simulation modeling and analysis can be time consuming and expensive. Skimping on resources for modeling and analysis may result in a simulation model or analysis that is not sufficient for the task.</a:t>
            </a:r>
          </a:p>
          <a:p>
            <a:pPr lvl="1" algn="just" eaLnBrk="1" hangingPunct="1"/>
            <a:r>
              <a:rPr lang="en-US" altLang="ko-KR" sz="1900">
                <a:latin typeface="Times New Roman" panose="02020603050405020304" pitchFamily="18" charset="0"/>
                <a:cs typeface="Times New Roman" panose="02020603050405020304" pitchFamily="18" charset="0"/>
              </a:rPr>
              <a:t>Simulation is used in some cases when an analytical solution is possible, or even preferable. This might be particularly true in the simulation of some waiting lines where closed-form queueing models are available.</a:t>
            </a:r>
          </a:p>
        </p:txBody>
      </p:sp>
      <p:sp>
        <p:nvSpPr>
          <p:cNvPr id="2" name="Footer Placeholder 1">
            <a:extLst>
              <a:ext uri="{FF2B5EF4-FFF2-40B4-BE49-F238E27FC236}">
                <a16:creationId xmlns:a16="http://schemas.microsoft.com/office/drawing/2014/main" id="{408DEA8B-26EB-4BBF-5566-31AC838E8935}"/>
              </a:ext>
            </a:extLst>
          </p:cNvPr>
          <p:cNvSpPr>
            <a:spLocks noGrp="1"/>
          </p:cNvSpPr>
          <p:nvPr>
            <p:ph type="ftr" sz="quarter" idx="11"/>
          </p:nvPr>
        </p:nvSpPr>
        <p:spPr/>
        <p:txBody>
          <a:bodyPr/>
          <a:lstStyle/>
          <a:p>
            <a:r>
              <a:rPr lang="en-US"/>
              <a:t>Md. Masudur Rahman, Dept. of CSE, UGV</a:t>
            </a:r>
            <a:endParaRPr lang="en-US" dirty="0"/>
          </a:p>
        </p:txBody>
      </p:sp>
      <p:sp>
        <p:nvSpPr>
          <p:cNvPr id="28676" name="Slide Number Placeholder 1">
            <a:extLst>
              <a:ext uri="{FF2B5EF4-FFF2-40B4-BE49-F238E27FC236}">
                <a16:creationId xmlns:a16="http://schemas.microsoft.com/office/drawing/2014/main" id="{B95759D8-71B7-482E-BA15-C12C962D286A}"/>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B787C32A-18FC-4A71-A668-F06AA798F378}" type="slidenum">
              <a:rPr kumimoji="0" lang="ko-KR" altLang="en-US" sz="1400">
                <a:solidFill>
                  <a:srgbClr val="40458C"/>
                </a:solidFill>
              </a:rPr>
              <a:pPr fontAlgn="base">
                <a:spcBef>
                  <a:spcPct val="0"/>
                </a:spcBef>
                <a:spcAft>
                  <a:spcPct val="0"/>
                </a:spcAft>
                <a:buClrTx/>
                <a:buSzTx/>
                <a:buNone/>
              </a:pPr>
              <a:t>19</a:t>
            </a:fld>
            <a:endParaRPr kumimoji="0" lang="en-US" altLang="ko-KR" sz="1400">
              <a:solidFill>
                <a:srgbClr val="40458C"/>
              </a:solidFill>
            </a:endParaRPr>
          </a:p>
        </p:txBody>
      </p:sp>
      <p:pic>
        <p:nvPicPr>
          <p:cNvPr id="3" name="Picture 2">
            <a:extLst>
              <a:ext uri="{FF2B5EF4-FFF2-40B4-BE49-F238E27FC236}">
                <a16:creationId xmlns:a16="http://schemas.microsoft.com/office/drawing/2014/main" id="{A6E706C6-7EA9-C54D-5CC2-C88737E9A1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4" name="Picture 3">
            <a:extLst>
              <a:ext uri="{FF2B5EF4-FFF2-40B4-BE49-F238E27FC236}">
                <a16:creationId xmlns:a16="http://schemas.microsoft.com/office/drawing/2014/main" id="{C6E2DBCD-6099-8E4C-0D31-D8444E83C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2995324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984C91A-E668-046F-2EFD-373D8DB02E41}"/>
              </a:ext>
            </a:extLst>
          </p:cNvPr>
          <p:cNvSpPr>
            <a:spLocks noGrp="1" noChangeArrowheads="1"/>
          </p:cNvSpPr>
          <p:nvPr>
            <p:ph type="title"/>
          </p:nvPr>
        </p:nvSpPr>
        <p:spPr>
          <a:xfrm>
            <a:off x="3000375" y="404813"/>
            <a:ext cx="6477000" cy="609600"/>
          </a:xfrm>
        </p:spPr>
        <p:txBody>
          <a:bodyPr>
            <a:normAutofit/>
          </a:bodyPr>
          <a:lstStyle/>
          <a:p>
            <a:pPr algn="ctr" eaLnBrk="1" hangingPunct="1"/>
            <a:r>
              <a:rPr lang="en-US" altLang="ko-KR" sz="3200" dirty="0">
                <a:latin typeface="Times New Roman" panose="02020603050405020304" pitchFamily="18" charset="0"/>
                <a:cs typeface="Times New Roman" panose="02020603050405020304" pitchFamily="18" charset="0"/>
              </a:rPr>
              <a:t>Areas of Application (1)</a:t>
            </a:r>
          </a:p>
        </p:txBody>
      </p:sp>
      <p:sp>
        <p:nvSpPr>
          <p:cNvPr id="29699" name="Rectangle 3" descr="Rectangle: Click to edit Master text styles&#10;Second level&#10;Third level&#10;Fourth level&#10;Fifth level">
            <a:extLst>
              <a:ext uri="{FF2B5EF4-FFF2-40B4-BE49-F238E27FC236}">
                <a16:creationId xmlns:a16="http://schemas.microsoft.com/office/drawing/2014/main" id="{57252C8B-D6CF-61D0-3B67-0F428A683E67}"/>
              </a:ext>
            </a:extLst>
          </p:cNvPr>
          <p:cNvSpPr>
            <a:spLocks noGrp="1" noChangeArrowheads="1"/>
          </p:cNvSpPr>
          <p:nvPr>
            <p:ph idx="1"/>
          </p:nvPr>
        </p:nvSpPr>
        <p:spPr>
          <a:xfrm>
            <a:off x="1992314" y="1268414"/>
            <a:ext cx="8294687" cy="4751387"/>
          </a:xfrm>
        </p:spPr>
        <p:txBody>
          <a:bodyPr>
            <a:normAutofit fontScale="92500" lnSpcReduction="10000"/>
          </a:bodyPr>
          <a:lstStyle/>
          <a:p>
            <a:pPr algn="just" eaLnBrk="1" hangingPunct="1">
              <a:lnSpc>
                <a:spcPct val="90000"/>
              </a:lnSpc>
            </a:pPr>
            <a:r>
              <a:rPr lang="en-US" altLang="ko-KR" sz="2200">
                <a:latin typeface="Times New Roman" panose="02020603050405020304" pitchFamily="18" charset="0"/>
                <a:cs typeface="Times New Roman" panose="02020603050405020304" pitchFamily="18" charset="0"/>
              </a:rPr>
              <a:t>WSC(Winter Simulation Conference) </a:t>
            </a:r>
            <a:r>
              <a:rPr lang="en-US" altLang="ko-KR" sz="2000">
                <a:latin typeface="Times New Roman" panose="02020603050405020304" pitchFamily="18" charset="0"/>
                <a:cs typeface="Times New Roman" panose="02020603050405020304" pitchFamily="18" charset="0"/>
              </a:rPr>
              <a:t>: </a:t>
            </a:r>
            <a:r>
              <a:rPr lang="en-US" altLang="ko-KR" sz="2000">
                <a:latin typeface="Times New Roman" panose="02020603050405020304" pitchFamily="18" charset="0"/>
                <a:cs typeface="Times New Roman" panose="02020603050405020304" pitchFamily="18" charset="0"/>
                <a:hlinkClick r:id="rId2"/>
              </a:rPr>
              <a:t>http://www.wintersim.org</a:t>
            </a:r>
            <a:endParaRPr lang="en-US" altLang="ko-KR" sz="2000">
              <a:latin typeface="Times New Roman" panose="02020603050405020304" pitchFamily="18" charset="0"/>
              <a:cs typeface="Times New Roman" panose="02020603050405020304" pitchFamily="18" charset="0"/>
            </a:endParaRPr>
          </a:p>
          <a:p>
            <a:pPr lvl="1" algn="just" eaLnBrk="1" hangingPunct="1">
              <a:lnSpc>
                <a:spcPct val="90000"/>
              </a:lnSpc>
            </a:pPr>
            <a:r>
              <a:rPr lang="en-US" altLang="ko-KR">
                <a:latin typeface="Times New Roman" panose="02020603050405020304" pitchFamily="18" charset="0"/>
                <a:cs typeface="Times New Roman" panose="02020603050405020304" pitchFamily="18" charset="0"/>
              </a:rPr>
              <a:t>Manufacturing Applications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Analysis of electronics assembly operations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Design and evaluation of a selective assembly station for high-precision scroll compressor shells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Comparison of dispatching rules for semiconductor manufacturing using large-facility models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Evaluation of cluster tool throughput for thin-film head production</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Determining optimal lot size for a semiconductor back-end factory</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Optimization of cycle time and utilization in semiconductor test manufacturing</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Analysis of storage and retrieval strategies in a warehouse</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Investigation of dynamics in a service-oriented supply chain</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Model for an Army chemical munitions disposal facility</a:t>
            </a:r>
          </a:p>
          <a:p>
            <a:pPr lvl="1" algn="just" eaLnBrk="1" hangingPunct="1">
              <a:lnSpc>
                <a:spcPct val="90000"/>
              </a:lnSpc>
            </a:pPr>
            <a:r>
              <a:rPr lang="en-US" altLang="ko-KR">
                <a:latin typeface="Times New Roman" panose="02020603050405020304" pitchFamily="18" charset="0"/>
                <a:cs typeface="Times New Roman" panose="02020603050405020304" pitchFamily="18" charset="0"/>
              </a:rPr>
              <a:t>Semiconductor Manufacturing</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Comparison of dispatching rules using large-facility models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The corrupting influence of variability</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A new lot-release rule for wafer fabs</a:t>
            </a:r>
          </a:p>
        </p:txBody>
      </p:sp>
      <p:sp>
        <p:nvSpPr>
          <p:cNvPr id="2" name="Footer Placeholder 1">
            <a:extLst>
              <a:ext uri="{FF2B5EF4-FFF2-40B4-BE49-F238E27FC236}">
                <a16:creationId xmlns:a16="http://schemas.microsoft.com/office/drawing/2014/main" id="{5F25E92E-DCDA-577A-4DE6-7C268ABA1CEA}"/>
              </a:ext>
            </a:extLst>
          </p:cNvPr>
          <p:cNvSpPr>
            <a:spLocks noGrp="1"/>
          </p:cNvSpPr>
          <p:nvPr>
            <p:ph type="ftr" sz="quarter" idx="11"/>
          </p:nvPr>
        </p:nvSpPr>
        <p:spPr/>
        <p:txBody>
          <a:bodyPr/>
          <a:lstStyle/>
          <a:p>
            <a:r>
              <a:rPr lang="en-US"/>
              <a:t>Md. Masudur Rahman, Dept. of CSE, UGV</a:t>
            </a:r>
            <a:endParaRPr lang="en-US" dirty="0"/>
          </a:p>
        </p:txBody>
      </p:sp>
      <p:sp>
        <p:nvSpPr>
          <p:cNvPr id="29700" name="Slide Number Placeholder 1">
            <a:extLst>
              <a:ext uri="{FF2B5EF4-FFF2-40B4-BE49-F238E27FC236}">
                <a16:creationId xmlns:a16="http://schemas.microsoft.com/office/drawing/2014/main" id="{8F44C077-DC26-BAFC-0D8E-67CD513CD82F}"/>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3"/>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85480A73-78C9-4ABC-945A-726380716763}" type="slidenum">
              <a:rPr kumimoji="0" lang="ko-KR" altLang="en-US" sz="1400">
                <a:solidFill>
                  <a:srgbClr val="40458C"/>
                </a:solidFill>
              </a:rPr>
              <a:pPr fontAlgn="base">
                <a:spcBef>
                  <a:spcPct val="0"/>
                </a:spcBef>
                <a:spcAft>
                  <a:spcPct val="0"/>
                </a:spcAft>
                <a:buClrTx/>
                <a:buSzTx/>
                <a:buNone/>
              </a:pPr>
              <a:t>20</a:t>
            </a:fld>
            <a:endParaRPr kumimoji="0" lang="en-US" altLang="ko-KR" sz="1400">
              <a:solidFill>
                <a:srgbClr val="40458C"/>
              </a:solidFill>
            </a:endParaRPr>
          </a:p>
        </p:txBody>
      </p:sp>
      <p:pic>
        <p:nvPicPr>
          <p:cNvPr id="3" name="Picture 2">
            <a:extLst>
              <a:ext uri="{FF2B5EF4-FFF2-40B4-BE49-F238E27FC236}">
                <a16:creationId xmlns:a16="http://schemas.microsoft.com/office/drawing/2014/main" id="{25332DE9-548D-B23F-50C3-CFAAB3E0E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4" name="Picture 3">
            <a:extLst>
              <a:ext uri="{FF2B5EF4-FFF2-40B4-BE49-F238E27FC236}">
                <a16:creationId xmlns:a16="http://schemas.microsoft.com/office/drawing/2014/main" id="{1482B454-E921-99D1-4F22-6A30F156D3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3484602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descr="Rectangle: Click to edit Master text styles&#10;Second level&#10;Third level&#10;Fourth level&#10;Fifth level">
            <a:extLst>
              <a:ext uri="{FF2B5EF4-FFF2-40B4-BE49-F238E27FC236}">
                <a16:creationId xmlns:a16="http://schemas.microsoft.com/office/drawing/2014/main" id="{4D078551-D3D4-EBA6-29AE-086B2BDA4FB3}"/>
              </a:ext>
            </a:extLst>
          </p:cNvPr>
          <p:cNvSpPr>
            <a:spLocks noGrp="1" noChangeArrowheads="1"/>
          </p:cNvSpPr>
          <p:nvPr>
            <p:ph idx="1"/>
          </p:nvPr>
        </p:nvSpPr>
        <p:spPr>
          <a:xfrm>
            <a:off x="2063750" y="1268414"/>
            <a:ext cx="8223250" cy="4751387"/>
          </a:xfrm>
        </p:spPr>
        <p:txBody>
          <a:bodyPr>
            <a:normAutofit fontScale="92500" lnSpcReduction="10000"/>
          </a:bodyPr>
          <a:lstStyle/>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Assessment of potential gains in productivity due to proactive reticle management</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Comparison of a 200-mm and 300-mm X-ray lithography cell</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Capacity planning with time constraints between operations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300-mm logistic system risk reduction</a:t>
            </a:r>
          </a:p>
          <a:p>
            <a:pPr lvl="1" algn="just" eaLnBrk="1" hangingPunct="1">
              <a:lnSpc>
                <a:spcPct val="90000"/>
              </a:lnSpc>
            </a:pPr>
            <a:r>
              <a:rPr lang="en-US" altLang="ko-KR" b="1">
                <a:latin typeface="Times New Roman" panose="02020603050405020304" pitchFamily="18" charset="0"/>
                <a:cs typeface="Times New Roman" panose="02020603050405020304" pitchFamily="18" charset="0"/>
              </a:rPr>
              <a:t>Construction Engineering</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Construction of a dam embankment</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Trenchless renewal of underground urban infrastructures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Activity scheduling in a dynamic, multi-project setting</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Investigation of the structural steel erection process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Special-purpose template for utility tunnel construction</a:t>
            </a:r>
          </a:p>
          <a:p>
            <a:pPr lvl="1" algn="just" eaLnBrk="1" hangingPunct="1">
              <a:lnSpc>
                <a:spcPct val="90000"/>
              </a:lnSpc>
            </a:pPr>
            <a:r>
              <a:rPr lang="en-US" altLang="ko-KR" b="1">
                <a:latin typeface="Times New Roman" panose="02020603050405020304" pitchFamily="18" charset="0"/>
                <a:cs typeface="Times New Roman" panose="02020603050405020304" pitchFamily="18" charset="0"/>
              </a:rPr>
              <a:t>Military Application</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Modeling leadership effects and recruit type in an Army recruiting station</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Design and test of an intelligent controller for autonomous underwater vehicles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Modeling military requirements for nonwarfighting operations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Multi-trajectory performance for varying scenario sizes</a:t>
            </a:r>
          </a:p>
          <a:p>
            <a:pPr lvl="2" algn="just" eaLnBrk="1" hangingPunct="1">
              <a:lnSpc>
                <a:spcPct val="90000"/>
              </a:lnSpc>
            </a:pPr>
            <a:r>
              <a:rPr lang="en-US" altLang="ko-KR" sz="1800">
                <a:latin typeface="Times New Roman" panose="02020603050405020304" pitchFamily="18" charset="0"/>
                <a:cs typeface="Times New Roman" panose="02020603050405020304" pitchFamily="18" charset="0"/>
              </a:rPr>
              <a:t>Using adaptive agent in U.S Air Force pilot retention</a:t>
            </a:r>
          </a:p>
        </p:txBody>
      </p:sp>
      <p:sp>
        <p:nvSpPr>
          <p:cNvPr id="2" name="Footer Placeholder 1">
            <a:extLst>
              <a:ext uri="{FF2B5EF4-FFF2-40B4-BE49-F238E27FC236}">
                <a16:creationId xmlns:a16="http://schemas.microsoft.com/office/drawing/2014/main" id="{5A27AFD8-75F6-B451-5D39-ABAD89B91492}"/>
              </a:ext>
            </a:extLst>
          </p:cNvPr>
          <p:cNvSpPr>
            <a:spLocks noGrp="1"/>
          </p:cNvSpPr>
          <p:nvPr>
            <p:ph type="ftr" sz="quarter" idx="11"/>
          </p:nvPr>
        </p:nvSpPr>
        <p:spPr/>
        <p:txBody>
          <a:bodyPr/>
          <a:lstStyle/>
          <a:p>
            <a:r>
              <a:rPr lang="en-US"/>
              <a:t>Md. Masudur Rahman, Dept. of CSE, UGV</a:t>
            </a:r>
            <a:endParaRPr lang="en-US" dirty="0"/>
          </a:p>
        </p:txBody>
      </p:sp>
      <p:sp>
        <p:nvSpPr>
          <p:cNvPr id="30724" name="Slide Number Placeholder 1">
            <a:extLst>
              <a:ext uri="{FF2B5EF4-FFF2-40B4-BE49-F238E27FC236}">
                <a16:creationId xmlns:a16="http://schemas.microsoft.com/office/drawing/2014/main" id="{5D9A3374-F53F-E9E4-62DA-C3A6CDBDB44D}"/>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2A12633F-C71D-4B20-BF47-78B6BFA52000}" type="slidenum">
              <a:rPr kumimoji="0" lang="ko-KR" altLang="en-US" sz="1400">
                <a:solidFill>
                  <a:srgbClr val="40458C"/>
                </a:solidFill>
              </a:rPr>
              <a:pPr fontAlgn="base">
                <a:spcBef>
                  <a:spcPct val="0"/>
                </a:spcBef>
                <a:spcAft>
                  <a:spcPct val="0"/>
                </a:spcAft>
                <a:buClrTx/>
                <a:buSzTx/>
                <a:buNone/>
              </a:pPr>
              <a:t>21</a:t>
            </a:fld>
            <a:endParaRPr kumimoji="0" lang="en-US" altLang="ko-KR" sz="1400">
              <a:solidFill>
                <a:srgbClr val="40458C"/>
              </a:solidFill>
            </a:endParaRPr>
          </a:p>
        </p:txBody>
      </p:sp>
      <p:sp>
        <p:nvSpPr>
          <p:cNvPr id="30723" name="Rectangle 2">
            <a:extLst>
              <a:ext uri="{FF2B5EF4-FFF2-40B4-BE49-F238E27FC236}">
                <a16:creationId xmlns:a16="http://schemas.microsoft.com/office/drawing/2014/main" id="{CF23C42F-2A16-F237-4BF5-CEA1BA0435F8}"/>
              </a:ext>
            </a:extLst>
          </p:cNvPr>
          <p:cNvSpPr txBox="1">
            <a:spLocks noChangeArrowheads="1"/>
          </p:cNvSpPr>
          <p:nvPr/>
        </p:nvSpPr>
        <p:spPr bwMode="auto">
          <a:xfrm>
            <a:off x="3000375" y="404813"/>
            <a:ext cx="6477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algn="ctr" fontAlgn="base">
              <a:spcBef>
                <a:spcPct val="0"/>
              </a:spcBef>
              <a:spcAft>
                <a:spcPct val="0"/>
              </a:spcAft>
              <a:buClrTx/>
              <a:buSzTx/>
              <a:buNone/>
            </a:pPr>
            <a:r>
              <a:rPr lang="en-US" altLang="ko-KR" sz="3200">
                <a:solidFill>
                  <a:srgbClr val="660066"/>
                </a:solidFill>
                <a:latin typeface="Times New Roman" panose="02020603050405020304" pitchFamily="18" charset="0"/>
                <a:cs typeface="Times New Roman" panose="02020603050405020304" pitchFamily="18" charset="0"/>
              </a:rPr>
              <a:t>Areas of Application (2)</a:t>
            </a:r>
          </a:p>
        </p:txBody>
      </p:sp>
      <p:pic>
        <p:nvPicPr>
          <p:cNvPr id="4" name="Picture 3">
            <a:extLst>
              <a:ext uri="{FF2B5EF4-FFF2-40B4-BE49-F238E27FC236}">
                <a16:creationId xmlns:a16="http://schemas.microsoft.com/office/drawing/2014/main" id="{11454CCA-8355-874E-1D54-C04403C9D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5" name="Picture 4">
            <a:extLst>
              <a:ext uri="{FF2B5EF4-FFF2-40B4-BE49-F238E27FC236}">
                <a16:creationId xmlns:a16="http://schemas.microsoft.com/office/drawing/2014/main" id="{1D1EEAAD-0F25-A77A-F5EB-2FB0B23C1B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1918622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3" descr="Rectangle: Click to edit Master text styles&#10;Second level&#10;Third level&#10;Fourth level&#10;Fifth level">
            <a:extLst>
              <a:ext uri="{FF2B5EF4-FFF2-40B4-BE49-F238E27FC236}">
                <a16:creationId xmlns:a16="http://schemas.microsoft.com/office/drawing/2014/main" id="{FCE6B65D-710A-85EA-596C-79D83D42EA6E}"/>
              </a:ext>
            </a:extLst>
          </p:cNvPr>
          <p:cNvSpPr>
            <a:spLocks noGrp="1" noChangeArrowheads="1"/>
          </p:cNvSpPr>
          <p:nvPr>
            <p:ph idx="1"/>
          </p:nvPr>
        </p:nvSpPr>
        <p:spPr>
          <a:xfrm>
            <a:off x="1919288" y="1196976"/>
            <a:ext cx="8215312" cy="4822825"/>
          </a:xfrm>
        </p:spPr>
        <p:txBody>
          <a:bodyPr>
            <a:normAutofit/>
          </a:bodyPr>
          <a:lstStyle/>
          <a:p>
            <a:pPr lvl="1" algn="just" eaLnBrk="1" hangingPunct="1"/>
            <a:r>
              <a:rPr lang="en-US" altLang="ko-KR" sz="2400">
                <a:latin typeface="Times New Roman" panose="02020603050405020304" pitchFamily="18" charset="0"/>
                <a:cs typeface="Times New Roman" panose="02020603050405020304" pitchFamily="18" charset="0"/>
              </a:rPr>
              <a:t>Logistics, Transportation, and Distribution Applications</a:t>
            </a:r>
          </a:p>
          <a:p>
            <a:pPr lvl="2" algn="just" eaLnBrk="1" hangingPunct="1"/>
            <a:r>
              <a:rPr lang="en-US" altLang="ko-KR" sz="2000">
                <a:latin typeface="Times New Roman" panose="02020603050405020304" pitchFamily="18" charset="0"/>
                <a:cs typeface="Times New Roman" panose="02020603050405020304" pitchFamily="18" charset="0"/>
              </a:rPr>
              <a:t>Evaluating the potential benefits of a rail-traffic planning algorithm</a:t>
            </a:r>
          </a:p>
          <a:p>
            <a:pPr lvl="2" algn="just" eaLnBrk="1" hangingPunct="1"/>
            <a:r>
              <a:rPr lang="en-US" altLang="ko-KR" sz="2000">
                <a:latin typeface="Times New Roman" panose="02020603050405020304" pitchFamily="18" charset="0"/>
                <a:cs typeface="Times New Roman" panose="02020603050405020304" pitchFamily="18" charset="0"/>
              </a:rPr>
              <a:t>Evaluating strategies to improve railroad performance</a:t>
            </a:r>
          </a:p>
          <a:p>
            <a:pPr lvl="2" algn="just" eaLnBrk="1" hangingPunct="1"/>
            <a:r>
              <a:rPr lang="en-US" altLang="ko-KR" sz="2000">
                <a:latin typeface="Times New Roman" panose="02020603050405020304" pitchFamily="18" charset="0"/>
                <a:cs typeface="Times New Roman" panose="02020603050405020304" pitchFamily="18" charset="0"/>
              </a:rPr>
              <a:t>Parametric modeling in rail-capacity planning</a:t>
            </a:r>
          </a:p>
          <a:p>
            <a:pPr lvl="2" algn="just" eaLnBrk="1" hangingPunct="1"/>
            <a:r>
              <a:rPr lang="en-US" altLang="ko-KR" sz="2000">
                <a:latin typeface="Times New Roman" panose="02020603050405020304" pitchFamily="18" charset="0"/>
                <a:cs typeface="Times New Roman" panose="02020603050405020304" pitchFamily="18" charset="0"/>
              </a:rPr>
              <a:t>Analysis of passenger flows in an airport terminal</a:t>
            </a:r>
          </a:p>
          <a:p>
            <a:pPr lvl="2" algn="just" eaLnBrk="1" hangingPunct="1"/>
            <a:r>
              <a:rPr lang="en-US" altLang="ko-KR" sz="2000">
                <a:latin typeface="Times New Roman" panose="02020603050405020304" pitchFamily="18" charset="0"/>
                <a:cs typeface="Times New Roman" panose="02020603050405020304" pitchFamily="18" charset="0"/>
              </a:rPr>
              <a:t>Proactive flight-schedule evaluation</a:t>
            </a:r>
          </a:p>
          <a:p>
            <a:pPr lvl="2" algn="just" eaLnBrk="1" hangingPunct="1"/>
            <a:r>
              <a:rPr lang="en-US" altLang="ko-KR" sz="2000">
                <a:latin typeface="Times New Roman" panose="02020603050405020304" pitchFamily="18" charset="0"/>
                <a:cs typeface="Times New Roman" panose="02020603050405020304" pitchFamily="18" charset="0"/>
              </a:rPr>
              <a:t>Logistics issues in autonomous food production systems for extended-duration space exploration</a:t>
            </a:r>
          </a:p>
          <a:p>
            <a:pPr lvl="2" algn="just" eaLnBrk="1" hangingPunct="1"/>
            <a:r>
              <a:rPr lang="en-US" altLang="ko-KR" sz="2000">
                <a:latin typeface="Times New Roman" panose="02020603050405020304" pitchFamily="18" charset="0"/>
                <a:cs typeface="Times New Roman" panose="02020603050405020304" pitchFamily="18" charset="0"/>
              </a:rPr>
              <a:t>Sizing industrial rail-car fleets</a:t>
            </a:r>
          </a:p>
          <a:p>
            <a:pPr lvl="2" algn="just" eaLnBrk="1" hangingPunct="1"/>
            <a:r>
              <a:rPr lang="en-US" altLang="ko-KR" sz="2000">
                <a:latin typeface="Times New Roman" panose="02020603050405020304" pitchFamily="18" charset="0"/>
                <a:cs typeface="Times New Roman" panose="02020603050405020304" pitchFamily="18" charset="0"/>
              </a:rPr>
              <a:t>Product distribution in the newspaper industry</a:t>
            </a:r>
          </a:p>
          <a:p>
            <a:pPr lvl="2" algn="just" eaLnBrk="1" hangingPunct="1"/>
            <a:r>
              <a:rPr lang="en-US" altLang="ko-KR" sz="2000">
                <a:latin typeface="Times New Roman" panose="02020603050405020304" pitchFamily="18" charset="0"/>
                <a:cs typeface="Times New Roman" panose="02020603050405020304" pitchFamily="18" charset="0"/>
              </a:rPr>
              <a:t>Design of a toll plaza</a:t>
            </a:r>
          </a:p>
          <a:p>
            <a:pPr lvl="2" algn="just" eaLnBrk="1" hangingPunct="1"/>
            <a:r>
              <a:rPr lang="en-US" altLang="ko-KR" sz="2000">
                <a:latin typeface="Times New Roman" panose="02020603050405020304" pitchFamily="18" charset="0"/>
                <a:cs typeface="Times New Roman" panose="02020603050405020304" pitchFamily="18" charset="0"/>
              </a:rPr>
              <a:t>Choosing between rental-car locations</a:t>
            </a:r>
          </a:p>
          <a:p>
            <a:pPr lvl="2" algn="just" eaLnBrk="1" hangingPunct="1"/>
            <a:r>
              <a:rPr lang="en-US" altLang="ko-KR" sz="2000">
                <a:latin typeface="Times New Roman" panose="02020603050405020304" pitchFamily="18" charset="0"/>
                <a:cs typeface="Times New Roman" panose="02020603050405020304" pitchFamily="18" charset="0"/>
              </a:rPr>
              <a:t>Quick-response replenishment</a:t>
            </a:r>
          </a:p>
          <a:p>
            <a:pPr lvl="1" algn="just" eaLnBrk="1" hangingPunct="1"/>
            <a:endParaRPr lang="en-US" altLang="ko-KR" sz="280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ECCA1D7-BAC3-35B8-051F-102EEA7033A1}"/>
              </a:ext>
            </a:extLst>
          </p:cNvPr>
          <p:cNvSpPr>
            <a:spLocks noGrp="1"/>
          </p:cNvSpPr>
          <p:nvPr>
            <p:ph type="ftr" sz="quarter" idx="11"/>
          </p:nvPr>
        </p:nvSpPr>
        <p:spPr/>
        <p:txBody>
          <a:bodyPr/>
          <a:lstStyle/>
          <a:p>
            <a:r>
              <a:rPr lang="en-US"/>
              <a:t>Md. Masudur Rahman, Dept. of CSE, UGV</a:t>
            </a:r>
            <a:endParaRPr lang="en-US" dirty="0"/>
          </a:p>
        </p:txBody>
      </p:sp>
      <p:sp>
        <p:nvSpPr>
          <p:cNvPr id="31748" name="Slide Number Placeholder 1">
            <a:extLst>
              <a:ext uri="{FF2B5EF4-FFF2-40B4-BE49-F238E27FC236}">
                <a16:creationId xmlns:a16="http://schemas.microsoft.com/office/drawing/2014/main" id="{F55156E2-72DB-AE0E-0029-93B76CAADD74}"/>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936C0D86-7666-4CF9-9875-D6AE603640E5}" type="slidenum">
              <a:rPr kumimoji="0" lang="ko-KR" altLang="en-US" sz="1400">
                <a:solidFill>
                  <a:srgbClr val="40458C"/>
                </a:solidFill>
              </a:rPr>
              <a:pPr fontAlgn="base">
                <a:spcBef>
                  <a:spcPct val="0"/>
                </a:spcBef>
                <a:spcAft>
                  <a:spcPct val="0"/>
                </a:spcAft>
                <a:buClrTx/>
                <a:buSzTx/>
                <a:buNone/>
              </a:pPr>
              <a:t>22</a:t>
            </a:fld>
            <a:endParaRPr kumimoji="0" lang="en-US" altLang="ko-KR" sz="1400">
              <a:solidFill>
                <a:srgbClr val="40458C"/>
              </a:solidFill>
            </a:endParaRPr>
          </a:p>
        </p:txBody>
      </p:sp>
      <p:sp>
        <p:nvSpPr>
          <p:cNvPr id="31747" name="Rectangle 2">
            <a:extLst>
              <a:ext uri="{FF2B5EF4-FFF2-40B4-BE49-F238E27FC236}">
                <a16:creationId xmlns:a16="http://schemas.microsoft.com/office/drawing/2014/main" id="{6C3F7EEB-3906-E341-0852-89160D1AA1EE}"/>
              </a:ext>
            </a:extLst>
          </p:cNvPr>
          <p:cNvSpPr txBox="1">
            <a:spLocks noChangeArrowheads="1"/>
          </p:cNvSpPr>
          <p:nvPr/>
        </p:nvSpPr>
        <p:spPr bwMode="auto">
          <a:xfrm>
            <a:off x="3000375" y="404813"/>
            <a:ext cx="6477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algn="ctr" fontAlgn="base">
              <a:spcBef>
                <a:spcPct val="0"/>
              </a:spcBef>
              <a:spcAft>
                <a:spcPct val="0"/>
              </a:spcAft>
              <a:buClrTx/>
              <a:buSzTx/>
              <a:buNone/>
            </a:pPr>
            <a:r>
              <a:rPr lang="en-US" altLang="ko-KR" sz="3200">
                <a:solidFill>
                  <a:srgbClr val="660066"/>
                </a:solidFill>
                <a:latin typeface="Times New Roman" panose="02020603050405020304" pitchFamily="18" charset="0"/>
                <a:cs typeface="Times New Roman" panose="02020603050405020304" pitchFamily="18" charset="0"/>
              </a:rPr>
              <a:t>Areas of Application (3)</a:t>
            </a:r>
          </a:p>
        </p:txBody>
      </p:sp>
      <p:pic>
        <p:nvPicPr>
          <p:cNvPr id="3" name="Picture 2">
            <a:extLst>
              <a:ext uri="{FF2B5EF4-FFF2-40B4-BE49-F238E27FC236}">
                <a16:creationId xmlns:a16="http://schemas.microsoft.com/office/drawing/2014/main" id="{7B33EF60-7BC2-DF0B-C012-B093B05B0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4" name="Picture 3">
            <a:extLst>
              <a:ext uri="{FF2B5EF4-FFF2-40B4-BE49-F238E27FC236}">
                <a16:creationId xmlns:a16="http://schemas.microsoft.com/office/drawing/2014/main" id="{C1949A16-835D-4092-A751-2B8A740C6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1115539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3" descr="Rectangle: Click to edit Master text styles&#10;Second level&#10;Third level&#10;Fourth level&#10;Fifth level">
            <a:extLst>
              <a:ext uri="{FF2B5EF4-FFF2-40B4-BE49-F238E27FC236}">
                <a16:creationId xmlns:a16="http://schemas.microsoft.com/office/drawing/2014/main" id="{E06E0D25-F01F-46A3-5049-DEBB90236DFF}"/>
              </a:ext>
            </a:extLst>
          </p:cNvPr>
          <p:cNvSpPr>
            <a:spLocks noGrp="1" noChangeArrowheads="1"/>
          </p:cNvSpPr>
          <p:nvPr>
            <p:ph idx="1"/>
          </p:nvPr>
        </p:nvSpPr>
        <p:spPr>
          <a:xfrm>
            <a:off x="1088136" y="1403604"/>
            <a:ext cx="10058400" cy="4050792"/>
          </a:xfrm>
        </p:spPr>
        <p:txBody>
          <a:bodyPr>
            <a:normAutofit/>
          </a:bodyPr>
          <a:lstStyle/>
          <a:p>
            <a:pPr lvl="1" algn="just" eaLnBrk="1" hangingPunct="1"/>
            <a:r>
              <a:rPr lang="en-US" altLang="ko-KR" sz="2400" dirty="0">
                <a:latin typeface="Times New Roman" panose="02020603050405020304" pitchFamily="18" charset="0"/>
                <a:cs typeface="Times New Roman" panose="02020603050405020304" pitchFamily="18" charset="0"/>
              </a:rPr>
              <a:t>Business Process Simulation</a:t>
            </a:r>
          </a:p>
          <a:p>
            <a:pPr lvl="2" algn="just" eaLnBrk="1" hangingPunct="1"/>
            <a:r>
              <a:rPr lang="en-US" altLang="ko-KR" sz="2000" dirty="0">
                <a:latin typeface="Times New Roman" panose="02020603050405020304" pitchFamily="18" charset="0"/>
                <a:cs typeface="Times New Roman" panose="02020603050405020304" pitchFamily="18" charset="0"/>
              </a:rPr>
              <a:t>Impact of connection bank redesign on airport gate assignment</a:t>
            </a:r>
          </a:p>
          <a:p>
            <a:pPr lvl="2" algn="just" eaLnBrk="1" hangingPunct="1"/>
            <a:r>
              <a:rPr lang="en-US" altLang="ko-KR" sz="2000" dirty="0">
                <a:latin typeface="Times New Roman" panose="02020603050405020304" pitchFamily="18" charset="0"/>
                <a:cs typeface="Times New Roman" panose="02020603050405020304" pitchFamily="18" charset="0"/>
              </a:rPr>
              <a:t>Product development program planning</a:t>
            </a:r>
          </a:p>
          <a:p>
            <a:pPr lvl="2" algn="just" eaLnBrk="1" hangingPunct="1"/>
            <a:r>
              <a:rPr lang="en-US" altLang="ko-KR" sz="2000" dirty="0">
                <a:latin typeface="Times New Roman" panose="02020603050405020304" pitchFamily="18" charset="0"/>
                <a:cs typeface="Times New Roman" panose="02020603050405020304" pitchFamily="18" charset="0"/>
              </a:rPr>
              <a:t>Reconciliation of business and systems modeling</a:t>
            </a:r>
          </a:p>
          <a:p>
            <a:pPr lvl="2" algn="just" eaLnBrk="1" hangingPunct="1"/>
            <a:r>
              <a:rPr lang="en-US" altLang="ko-KR" sz="2000" dirty="0">
                <a:latin typeface="Times New Roman" panose="02020603050405020304" pitchFamily="18" charset="0"/>
                <a:cs typeface="Times New Roman" panose="02020603050405020304" pitchFamily="18" charset="0"/>
              </a:rPr>
              <a:t>Personnel forecasting and strategic workforce planning</a:t>
            </a:r>
          </a:p>
          <a:p>
            <a:pPr lvl="1" algn="just" eaLnBrk="1" hangingPunct="1"/>
            <a:r>
              <a:rPr lang="en-US" altLang="ko-KR" sz="2400" dirty="0">
                <a:latin typeface="Times New Roman" panose="02020603050405020304" pitchFamily="18" charset="0"/>
                <a:cs typeface="Times New Roman" panose="02020603050405020304" pitchFamily="18" charset="0"/>
              </a:rPr>
              <a:t>Human Systems</a:t>
            </a:r>
          </a:p>
          <a:p>
            <a:pPr lvl="2" algn="just" eaLnBrk="1" hangingPunct="1"/>
            <a:r>
              <a:rPr lang="en-US" altLang="ko-KR" sz="2000" dirty="0">
                <a:latin typeface="Times New Roman" panose="02020603050405020304" pitchFamily="18" charset="0"/>
                <a:cs typeface="Times New Roman" panose="02020603050405020304" pitchFamily="18" charset="0"/>
              </a:rPr>
              <a:t>Modeling human performance in complex systems</a:t>
            </a:r>
          </a:p>
          <a:p>
            <a:pPr lvl="2" algn="just" eaLnBrk="1" hangingPunct="1"/>
            <a:r>
              <a:rPr lang="en-US" altLang="ko-KR" sz="2000" dirty="0">
                <a:latin typeface="Times New Roman" panose="02020603050405020304" pitchFamily="18" charset="0"/>
                <a:cs typeface="Times New Roman" panose="02020603050405020304" pitchFamily="18" charset="0"/>
              </a:rPr>
              <a:t>Studying the human element in air traffic control</a:t>
            </a:r>
          </a:p>
        </p:txBody>
      </p:sp>
      <p:sp>
        <p:nvSpPr>
          <p:cNvPr id="2" name="Footer Placeholder 1">
            <a:extLst>
              <a:ext uri="{FF2B5EF4-FFF2-40B4-BE49-F238E27FC236}">
                <a16:creationId xmlns:a16="http://schemas.microsoft.com/office/drawing/2014/main" id="{0EF92EDB-CF3C-642E-ADAE-ABF9974E017C}"/>
              </a:ext>
            </a:extLst>
          </p:cNvPr>
          <p:cNvSpPr>
            <a:spLocks noGrp="1"/>
          </p:cNvSpPr>
          <p:nvPr>
            <p:ph type="ftr" sz="quarter" idx="11"/>
          </p:nvPr>
        </p:nvSpPr>
        <p:spPr/>
        <p:txBody>
          <a:bodyPr/>
          <a:lstStyle/>
          <a:p>
            <a:r>
              <a:rPr lang="en-US"/>
              <a:t>Md. Masudur Rahman, Dept. of CSE, UGV</a:t>
            </a:r>
            <a:endParaRPr lang="en-US" dirty="0"/>
          </a:p>
        </p:txBody>
      </p:sp>
      <p:sp>
        <p:nvSpPr>
          <p:cNvPr id="32772" name="Slide Number Placeholder 1">
            <a:extLst>
              <a:ext uri="{FF2B5EF4-FFF2-40B4-BE49-F238E27FC236}">
                <a16:creationId xmlns:a16="http://schemas.microsoft.com/office/drawing/2014/main" id="{FBA0A3D2-566D-0310-F6BD-E5F15A8BB0C3}"/>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fontAlgn="base">
              <a:spcBef>
                <a:spcPct val="0"/>
              </a:spcBef>
              <a:spcAft>
                <a:spcPct val="0"/>
              </a:spcAft>
              <a:buClrTx/>
              <a:buSzTx/>
              <a:buNone/>
            </a:pPr>
            <a:fld id="{51A0A99F-DD28-4EFD-AE90-492122DD1B63}" type="slidenum">
              <a:rPr kumimoji="0" lang="ko-KR" altLang="en-US" sz="1400">
                <a:solidFill>
                  <a:srgbClr val="40458C"/>
                </a:solidFill>
              </a:rPr>
              <a:pPr fontAlgn="base">
                <a:spcBef>
                  <a:spcPct val="0"/>
                </a:spcBef>
                <a:spcAft>
                  <a:spcPct val="0"/>
                </a:spcAft>
                <a:buClrTx/>
                <a:buSzTx/>
                <a:buNone/>
              </a:pPr>
              <a:t>23</a:t>
            </a:fld>
            <a:endParaRPr kumimoji="0" lang="en-US" altLang="ko-KR" sz="1400">
              <a:solidFill>
                <a:srgbClr val="40458C"/>
              </a:solidFill>
            </a:endParaRPr>
          </a:p>
        </p:txBody>
      </p:sp>
      <p:sp>
        <p:nvSpPr>
          <p:cNvPr id="32771" name="Rectangle 2">
            <a:extLst>
              <a:ext uri="{FF2B5EF4-FFF2-40B4-BE49-F238E27FC236}">
                <a16:creationId xmlns:a16="http://schemas.microsoft.com/office/drawing/2014/main" id="{C43623B1-A640-F521-C65F-DD9E27BBB330}"/>
              </a:ext>
            </a:extLst>
          </p:cNvPr>
          <p:cNvSpPr txBox="1">
            <a:spLocks noChangeArrowheads="1"/>
          </p:cNvSpPr>
          <p:nvPr/>
        </p:nvSpPr>
        <p:spPr bwMode="auto">
          <a:xfrm>
            <a:off x="3000375" y="404813"/>
            <a:ext cx="6477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spcBef>
                <a:spcPct val="20000"/>
              </a:spcBef>
              <a:buClr>
                <a:schemeClr val="hlink"/>
              </a:buClr>
              <a:buSzPct val="110000"/>
              <a:buFont typeface="Wingdings" panose="05000000000000000000" pitchFamily="2" charset="2"/>
              <a:buBlip>
                <a:blip r:embed="rId2"/>
              </a:buBlip>
              <a:defRPr kumimoji="1" sz="2400">
                <a:solidFill>
                  <a:schemeClr val="tx1"/>
                </a:solidFill>
                <a:latin typeface="굴림" panose="020B0600000101010101" pitchFamily="34" charset="-127"/>
                <a:ea typeface="굴림" panose="020B0600000101010101" pitchFamily="34" charset="-127"/>
              </a:defRPr>
            </a:lvl1pPr>
            <a:lvl2pPr marL="742950" indent="-285750" latinLnBrk="1">
              <a:spcBef>
                <a:spcPct val="20000"/>
              </a:spcBef>
              <a:buClr>
                <a:schemeClr val="tx1"/>
              </a:buClr>
              <a:buSzPct val="60000"/>
              <a:buFont typeface="Wingdings" panose="05000000000000000000" pitchFamily="2" charset="2"/>
              <a:buChar char="n"/>
              <a:defRPr kumimoji="1" sz="2000">
                <a:solidFill>
                  <a:schemeClr val="tx1"/>
                </a:solidFill>
                <a:latin typeface="굴림" panose="020B0600000101010101" pitchFamily="34" charset="-127"/>
                <a:ea typeface="굴림" panose="020B0600000101010101" pitchFamily="34" charset="-127"/>
              </a:defRPr>
            </a:lvl2pPr>
            <a:lvl3pPr marL="1143000" indent="-228600" latinLnBrk="1">
              <a:spcBef>
                <a:spcPct val="20000"/>
              </a:spcBef>
              <a:buClr>
                <a:schemeClr val="hlink"/>
              </a:buClr>
              <a:buSzPct val="95000"/>
              <a:buFont typeface="Wingdings" panose="05000000000000000000" pitchFamily="2" charset="2"/>
              <a:buChar char="w"/>
              <a:defRPr kumimoji="1" sz="2400">
                <a:solidFill>
                  <a:schemeClr val="tx1"/>
                </a:solidFill>
                <a:latin typeface="굴림" panose="020B0600000101010101" pitchFamily="34" charset="-127"/>
                <a:ea typeface="굴림" panose="020B0600000101010101" pitchFamily="34" charset="-127"/>
              </a:defRPr>
            </a:lvl3pPr>
            <a:lvl4pPr marL="1600200" indent="-228600" latinLnBrk="1">
              <a:spcBef>
                <a:spcPct val="20000"/>
              </a:spcBef>
              <a:buClr>
                <a:schemeClr val="tx1"/>
              </a:buClr>
              <a:buSzPct val="65000"/>
              <a:buFont typeface="Wingdings" panose="05000000000000000000" pitchFamily="2" charset="2"/>
              <a:buChar char="n"/>
              <a:defRPr kumimoji="1" sz="1600">
                <a:solidFill>
                  <a:schemeClr val="tx1"/>
                </a:solidFill>
                <a:latin typeface="굴림" panose="020B0600000101010101" pitchFamily="34" charset="-127"/>
                <a:ea typeface="굴림" panose="020B0600000101010101" pitchFamily="34" charset="-127"/>
              </a:defRPr>
            </a:lvl4pPr>
            <a:lvl5pPr marL="2057400" indent="-228600" latinLnBrk="1">
              <a:spcBef>
                <a:spcPct val="20000"/>
              </a:spcBef>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20000"/>
              </a:spcBef>
              <a:spcAft>
                <a:spcPct val="0"/>
              </a:spcAft>
              <a:buClr>
                <a:schemeClr val="hlink"/>
              </a:buClr>
              <a:buSzPct val="60000"/>
              <a:buFont typeface="Wingdings" panose="05000000000000000000" pitchFamily="2" charset="2"/>
              <a:buChar char="n"/>
              <a:defRPr kumimoji="1" sz="1400">
                <a:solidFill>
                  <a:schemeClr val="tx1"/>
                </a:solidFill>
                <a:latin typeface="굴림" panose="020B0600000101010101" pitchFamily="34" charset="-127"/>
                <a:ea typeface="굴림" panose="020B0600000101010101" pitchFamily="34" charset="-127"/>
              </a:defRPr>
            </a:lvl9pPr>
          </a:lstStyle>
          <a:p>
            <a:pPr algn="ctr" fontAlgn="base">
              <a:spcBef>
                <a:spcPct val="0"/>
              </a:spcBef>
              <a:spcAft>
                <a:spcPct val="0"/>
              </a:spcAft>
              <a:buClrTx/>
              <a:buSzTx/>
              <a:buNone/>
            </a:pPr>
            <a:r>
              <a:rPr lang="en-US" altLang="ko-KR" sz="3200">
                <a:solidFill>
                  <a:srgbClr val="660066"/>
                </a:solidFill>
                <a:latin typeface="Times New Roman" panose="02020603050405020304" pitchFamily="18" charset="0"/>
                <a:cs typeface="Times New Roman" panose="02020603050405020304" pitchFamily="18" charset="0"/>
              </a:rPr>
              <a:t>Areas of Application (4)</a:t>
            </a:r>
          </a:p>
        </p:txBody>
      </p:sp>
      <p:pic>
        <p:nvPicPr>
          <p:cNvPr id="4" name="Picture 3">
            <a:extLst>
              <a:ext uri="{FF2B5EF4-FFF2-40B4-BE49-F238E27FC236}">
                <a16:creationId xmlns:a16="http://schemas.microsoft.com/office/drawing/2014/main" id="{278CBFE8-E85C-D5F2-E3A1-02BE86BFA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5" name="Picture 4">
            <a:extLst>
              <a:ext uri="{FF2B5EF4-FFF2-40B4-BE49-F238E27FC236}">
                <a16:creationId xmlns:a16="http://schemas.microsoft.com/office/drawing/2014/main" id="{F8286586-C852-62AD-3BA0-60D3E06486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1517767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9B9E16D-4C15-1E6D-1EEC-85D15D2F7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0211D-1E56-0160-E088-98D8097C05D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Week 3</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24-31</a:t>
            </a:r>
          </a:p>
        </p:txBody>
      </p:sp>
      <p:sp>
        <p:nvSpPr>
          <p:cNvPr id="5" name="Text Placeholder 4">
            <a:extLst>
              <a:ext uri="{FF2B5EF4-FFF2-40B4-BE49-F238E27FC236}">
                <a16:creationId xmlns:a16="http://schemas.microsoft.com/office/drawing/2014/main" id="{0C6DC0A0-6C11-C75C-4175-8750F9FFCBCD}"/>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A3A5D981-2169-639B-667E-0F0B1C7F2307}"/>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42AD03B0-81D9-2FA7-DCC4-F8061AB78237}"/>
              </a:ext>
            </a:extLst>
          </p:cNvPr>
          <p:cNvSpPr>
            <a:spLocks noGrp="1"/>
          </p:cNvSpPr>
          <p:nvPr>
            <p:ph type="sldNum" sz="quarter" idx="12"/>
          </p:nvPr>
        </p:nvSpPr>
        <p:spPr/>
        <p:txBody>
          <a:bodyPr/>
          <a:lstStyle/>
          <a:p>
            <a:fld id="{F6E76B16-6BA8-4412-84D4-73BE94105A8B}" type="slidenum">
              <a:rPr lang="en-US" smtClean="0"/>
              <a:t>24</a:t>
            </a:fld>
            <a:endParaRPr lang="en-US"/>
          </a:p>
        </p:txBody>
      </p:sp>
      <p:pic>
        <p:nvPicPr>
          <p:cNvPr id="6" name="Picture 5">
            <a:extLst>
              <a:ext uri="{FF2B5EF4-FFF2-40B4-BE49-F238E27FC236}">
                <a16:creationId xmlns:a16="http://schemas.microsoft.com/office/drawing/2014/main" id="{FBBEFD22-7481-F813-4B22-29D6F370C5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4485" cy="914400"/>
          </a:xfrm>
          <a:prstGeom prst="rect">
            <a:avLst/>
          </a:prstGeom>
        </p:spPr>
      </p:pic>
      <p:pic>
        <p:nvPicPr>
          <p:cNvPr id="7" name="Picture 6">
            <a:extLst>
              <a:ext uri="{FF2B5EF4-FFF2-40B4-BE49-F238E27FC236}">
                <a16:creationId xmlns:a16="http://schemas.microsoft.com/office/drawing/2014/main" id="{F335FBFB-5421-7B31-40A6-618A38441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1574" y="0"/>
            <a:ext cx="616314" cy="914400"/>
          </a:xfrm>
          <a:prstGeom prst="rect">
            <a:avLst/>
          </a:prstGeom>
        </p:spPr>
      </p:pic>
    </p:spTree>
    <p:extLst>
      <p:ext uri="{BB962C8B-B14F-4D97-AF65-F5344CB8AC3E}">
        <p14:creationId xmlns:p14="http://schemas.microsoft.com/office/powerpoint/2010/main" val="407464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dirty="0"/>
              <a:t>Recap: Performance Evaluation</a:t>
            </a:r>
          </a:p>
        </p:txBody>
      </p:sp>
      <p:sp>
        <p:nvSpPr>
          <p:cNvPr id="2" name="Footer Placeholder 1">
            <a:extLst>
              <a:ext uri="{FF2B5EF4-FFF2-40B4-BE49-F238E27FC236}">
                <a16:creationId xmlns:a16="http://schemas.microsoft.com/office/drawing/2014/main" id="{CCA66D0C-FAF5-7DAE-8C5F-B920BCB84CD4}"/>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377CCB58-E1AD-48A8-8744-6090F2F0B1A3}"/>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25</a:t>
            </a:fld>
            <a:endParaRPr lang="en-US">
              <a:solidFill>
                <a:prstClr val="black">
                  <a:tint val="75000"/>
                </a:prstClr>
              </a:solidFill>
              <a:latin typeface="Calibri"/>
            </a:endParaRPr>
          </a:p>
        </p:txBody>
      </p:sp>
      <p:sp>
        <p:nvSpPr>
          <p:cNvPr id="9219" name="Text Box 6"/>
          <p:cNvSpPr txBox="1">
            <a:spLocks noChangeArrowheads="1"/>
          </p:cNvSpPr>
          <p:nvPr/>
        </p:nvSpPr>
        <p:spPr bwMode="auto">
          <a:xfrm>
            <a:off x="4343400" y="2249488"/>
            <a:ext cx="2514600" cy="646112"/>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omic Sans MS" pitchFamily="66" charset="0"/>
                <a:ea typeface="Gungsuh" pitchFamily="18" charset="-127"/>
              </a:defRPr>
            </a:lvl1pPr>
            <a:lvl2pPr marL="742950" indent="-285750" eaLnBrk="0" hangingPunct="0">
              <a:defRPr>
                <a:solidFill>
                  <a:schemeClr val="tx1"/>
                </a:solidFill>
                <a:latin typeface="Comic Sans MS" pitchFamily="66" charset="0"/>
                <a:ea typeface="Gungsuh" pitchFamily="18" charset="-127"/>
              </a:defRPr>
            </a:lvl2pPr>
            <a:lvl3pPr marL="1143000" indent="-228600" eaLnBrk="0" hangingPunct="0">
              <a:defRPr>
                <a:solidFill>
                  <a:schemeClr val="tx1"/>
                </a:solidFill>
                <a:latin typeface="Comic Sans MS" pitchFamily="66" charset="0"/>
                <a:ea typeface="Gungsuh" pitchFamily="18" charset="-127"/>
              </a:defRPr>
            </a:lvl3pPr>
            <a:lvl4pPr marL="1600200" indent="-228600" eaLnBrk="0" hangingPunct="0">
              <a:defRPr>
                <a:solidFill>
                  <a:schemeClr val="tx1"/>
                </a:solidFill>
                <a:latin typeface="Comic Sans MS" pitchFamily="66" charset="0"/>
                <a:ea typeface="Gungsuh" pitchFamily="18" charset="-127"/>
              </a:defRPr>
            </a:lvl4pPr>
            <a:lvl5pPr marL="2057400" indent="-228600" eaLnBrk="0" hangingPunct="0">
              <a:defRPr>
                <a:solidFill>
                  <a:schemeClr val="tx1"/>
                </a:solidFill>
                <a:latin typeface="Comic Sans MS" pitchFamily="66" charset="0"/>
                <a:ea typeface="Gungsuh" pitchFamily="18" charset="-127"/>
              </a:defRPr>
            </a:lvl5pPr>
            <a:lvl6pPr marL="2514600" indent="-228600" eaLnBrk="0" fontAlgn="base" hangingPunct="0">
              <a:spcBef>
                <a:spcPct val="0"/>
              </a:spcBef>
              <a:spcAft>
                <a:spcPct val="0"/>
              </a:spcAft>
              <a:defRPr>
                <a:solidFill>
                  <a:schemeClr val="tx1"/>
                </a:solidFill>
                <a:latin typeface="Comic Sans MS" pitchFamily="66" charset="0"/>
                <a:ea typeface="Gungsuh" pitchFamily="18" charset="-127"/>
              </a:defRPr>
            </a:lvl6pPr>
            <a:lvl7pPr marL="2971800" indent="-228600" eaLnBrk="0" fontAlgn="base" hangingPunct="0">
              <a:spcBef>
                <a:spcPct val="0"/>
              </a:spcBef>
              <a:spcAft>
                <a:spcPct val="0"/>
              </a:spcAft>
              <a:defRPr>
                <a:solidFill>
                  <a:schemeClr val="tx1"/>
                </a:solidFill>
                <a:latin typeface="Comic Sans MS" pitchFamily="66" charset="0"/>
                <a:ea typeface="Gungsuh" pitchFamily="18" charset="-127"/>
              </a:defRPr>
            </a:lvl7pPr>
            <a:lvl8pPr marL="3429000" indent="-228600" eaLnBrk="0" fontAlgn="base" hangingPunct="0">
              <a:spcBef>
                <a:spcPct val="0"/>
              </a:spcBef>
              <a:spcAft>
                <a:spcPct val="0"/>
              </a:spcAft>
              <a:defRPr>
                <a:solidFill>
                  <a:schemeClr val="tx1"/>
                </a:solidFill>
                <a:latin typeface="Comic Sans MS" pitchFamily="66" charset="0"/>
                <a:ea typeface="Gungsuh" pitchFamily="18" charset="-127"/>
              </a:defRPr>
            </a:lvl8pPr>
            <a:lvl9pPr marL="3886200" indent="-228600" eaLnBrk="0" fontAlgn="base" hangingPunct="0">
              <a:spcBef>
                <a:spcPct val="0"/>
              </a:spcBef>
              <a:spcAft>
                <a:spcPct val="0"/>
              </a:spcAft>
              <a:defRPr>
                <a:solidFill>
                  <a:schemeClr val="tx1"/>
                </a:solidFill>
                <a:latin typeface="Comic Sans MS" pitchFamily="66" charset="0"/>
                <a:ea typeface="Gungsuh" pitchFamily="18" charset="-127"/>
              </a:defRPr>
            </a:lvl9pPr>
          </a:lstStyle>
          <a:p>
            <a:pPr algn="ctr" defTabSz="457200" eaLnBrk="1" hangingPunct="1">
              <a:spcBef>
                <a:spcPct val="50000"/>
              </a:spcBef>
            </a:pPr>
            <a:r>
              <a:rPr lang="en-US" altLang="en-US">
                <a:solidFill>
                  <a:prstClr val="black"/>
                </a:solidFill>
                <a:latin typeface="Lucida Sans" pitchFamily="34" charset="0"/>
              </a:rPr>
              <a:t>Performance Evaluation</a:t>
            </a:r>
          </a:p>
        </p:txBody>
      </p:sp>
      <p:sp>
        <p:nvSpPr>
          <p:cNvPr id="9220" name="Text Box 7"/>
          <p:cNvSpPr txBox="1">
            <a:spLocks noChangeArrowheads="1"/>
          </p:cNvSpPr>
          <p:nvPr/>
        </p:nvSpPr>
        <p:spPr bwMode="auto">
          <a:xfrm>
            <a:off x="2819400" y="3581401"/>
            <a:ext cx="2514600" cy="64611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omic Sans MS" pitchFamily="66" charset="0"/>
                <a:ea typeface="Gungsuh" pitchFamily="18" charset="-127"/>
              </a:defRPr>
            </a:lvl1pPr>
            <a:lvl2pPr marL="742950" indent="-285750" eaLnBrk="0" hangingPunct="0">
              <a:defRPr>
                <a:solidFill>
                  <a:schemeClr val="tx1"/>
                </a:solidFill>
                <a:latin typeface="Comic Sans MS" pitchFamily="66" charset="0"/>
                <a:ea typeface="Gungsuh" pitchFamily="18" charset="-127"/>
              </a:defRPr>
            </a:lvl2pPr>
            <a:lvl3pPr marL="1143000" indent="-228600" eaLnBrk="0" hangingPunct="0">
              <a:defRPr>
                <a:solidFill>
                  <a:schemeClr val="tx1"/>
                </a:solidFill>
                <a:latin typeface="Comic Sans MS" pitchFamily="66" charset="0"/>
                <a:ea typeface="Gungsuh" pitchFamily="18" charset="-127"/>
              </a:defRPr>
            </a:lvl3pPr>
            <a:lvl4pPr marL="1600200" indent="-228600" eaLnBrk="0" hangingPunct="0">
              <a:defRPr>
                <a:solidFill>
                  <a:schemeClr val="tx1"/>
                </a:solidFill>
                <a:latin typeface="Comic Sans MS" pitchFamily="66" charset="0"/>
                <a:ea typeface="Gungsuh" pitchFamily="18" charset="-127"/>
              </a:defRPr>
            </a:lvl4pPr>
            <a:lvl5pPr marL="2057400" indent="-228600" eaLnBrk="0" hangingPunct="0">
              <a:defRPr>
                <a:solidFill>
                  <a:schemeClr val="tx1"/>
                </a:solidFill>
                <a:latin typeface="Comic Sans MS" pitchFamily="66" charset="0"/>
                <a:ea typeface="Gungsuh" pitchFamily="18" charset="-127"/>
              </a:defRPr>
            </a:lvl5pPr>
            <a:lvl6pPr marL="2514600" indent="-228600" eaLnBrk="0" fontAlgn="base" hangingPunct="0">
              <a:spcBef>
                <a:spcPct val="0"/>
              </a:spcBef>
              <a:spcAft>
                <a:spcPct val="0"/>
              </a:spcAft>
              <a:defRPr>
                <a:solidFill>
                  <a:schemeClr val="tx1"/>
                </a:solidFill>
                <a:latin typeface="Comic Sans MS" pitchFamily="66" charset="0"/>
                <a:ea typeface="Gungsuh" pitchFamily="18" charset="-127"/>
              </a:defRPr>
            </a:lvl6pPr>
            <a:lvl7pPr marL="2971800" indent="-228600" eaLnBrk="0" fontAlgn="base" hangingPunct="0">
              <a:spcBef>
                <a:spcPct val="0"/>
              </a:spcBef>
              <a:spcAft>
                <a:spcPct val="0"/>
              </a:spcAft>
              <a:defRPr>
                <a:solidFill>
                  <a:schemeClr val="tx1"/>
                </a:solidFill>
                <a:latin typeface="Comic Sans MS" pitchFamily="66" charset="0"/>
                <a:ea typeface="Gungsuh" pitchFamily="18" charset="-127"/>
              </a:defRPr>
            </a:lvl7pPr>
            <a:lvl8pPr marL="3429000" indent="-228600" eaLnBrk="0" fontAlgn="base" hangingPunct="0">
              <a:spcBef>
                <a:spcPct val="0"/>
              </a:spcBef>
              <a:spcAft>
                <a:spcPct val="0"/>
              </a:spcAft>
              <a:defRPr>
                <a:solidFill>
                  <a:schemeClr val="tx1"/>
                </a:solidFill>
                <a:latin typeface="Comic Sans MS" pitchFamily="66" charset="0"/>
                <a:ea typeface="Gungsuh" pitchFamily="18" charset="-127"/>
              </a:defRPr>
            </a:lvl8pPr>
            <a:lvl9pPr marL="3886200" indent="-228600" eaLnBrk="0" fontAlgn="base" hangingPunct="0">
              <a:spcBef>
                <a:spcPct val="0"/>
              </a:spcBef>
              <a:spcAft>
                <a:spcPct val="0"/>
              </a:spcAft>
              <a:defRPr>
                <a:solidFill>
                  <a:schemeClr val="tx1"/>
                </a:solidFill>
                <a:latin typeface="Comic Sans MS" pitchFamily="66" charset="0"/>
                <a:ea typeface="Gungsuh" pitchFamily="18" charset="-127"/>
              </a:defRPr>
            </a:lvl9pPr>
          </a:lstStyle>
          <a:p>
            <a:pPr algn="ctr" defTabSz="457200" eaLnBrk="1" hangingPunct="1">
              <a:spcBef>
                <a:spcPct val="50000"/>
              </a:spcBef>
            </a:pPr>
            <a:r>
              <a:rPr lang="en-US" altLang="en-US">
                <a:solidFill>
                  <a:prstClr val="black"/>
                </a:solidFill>
                <a:latin typeface="Lucida Sans" pitchFamily="34" charset="0"/>
              </a:rPr>
              <a:t>Performance Measurement</a:t>
            </a:r>
          </a:p>
        </p:txBody>
      </p:sp>
      <p:sp>
        <p:nvSpPr>
          <p:cNvPr id="9221" name="Text Box 8"/>
          <p:cNvSpPr txBox="1">
            <a:spLocks noChangeArrowheads="1"/>
          </p:cNvSpPr>
          <p:nvPr/>
        </p:nvSpPr>
        <p:spPr bwMode="auto">
          <a:xfrm>
            <a:off x="4267200" y="4953000"/>
            <a:ext cx="2514600" cy="369888"/>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omic Sans MS" pitchFamily="66" charset="0"/>
                <a:ea typeface="Gungsuh" pitchFamily="18" charset="-127"/>
              </a:defRPr>
            </a:lvl1pPr>
            <a:lvl2pPr marL="742950" indent="-285750" eaLnBrk="0" hangingPunct="0">
              <a:defRPr>
                <a:solidFill>
                  <a:schemeClr val="tx1"/>
                </a:solidFill>
                <a:latin typeface="Comic Sans MS" pitchFamily="66" charset="0"/>
                <a:ea typeface="Gungsuh" pitchFamily="18" charset="-127"/>
              </a:defRPr>
            </a:lvl2pPr>
            <a:lvl3pPr marL="1143000" indent="-228600" eaLnBrk="0" hangingPunct="0">
              <a:defRPr>
                <a:solidFill>
                  <a:schemeClr val="tx1"/>
                </a:solidFill>
                <a:latin typeface="Comic Sans MS" pitchFamily="66" charset="0"/>
                <a:ea typeface="Gungsuh" pitchFamily="18" charset="-127"/>
              </a:defRPr>
            </a:lvl3pPr>
            <a:lvl4pPr marL="1600200" indent="-228600" eaLnBrk="0" hangingPunct="0">
              <a:defRPr>
                <a:solidFill>
                  <a:schemeClr val="tx1"/>
                </a:solidFill>
                <a:latin typeface="Comic Sans MS" pitchFamily="66" charset="0"/>
                <a:ea typeface="Gungsuh" pitchFamily="18" charset="-127"/>
              </a:defRPr>
            </a:lvl4pPr>
            <a:lvl5pPr marL="2057400" indent="-228600" eaLnBrk="0" hangingPunct="0">
              <a:defRPr>
                <a:solidFill>
                  <a:schemeClr val="tx1"/>
                </a:solidFill>
                <a:latin typeface="Comic Sans MS" pitchFamily="66" charset="0"/>
                <a:ea typeface="Gungsuh" pitchFamily="18" charset="-127"/>
              </a:defRPr>
            </a:lvl5pPr>
            <a:lvl6pPr marL="2514600" indent="-228600" eaLnBrk="0" fontAlgn="base" hangingPunct="0">
              <a:spcBef>
                <a:spcPct val="0"/>
              </a:spcBef>
              <a:spcAft>
                <a:spcPct val="0"/>
              </a:spcAft>
              <a:defRPr>
                <a:solidFill>
                  <a:schemeClr val="tx1"/>
                </a:solidFill>
                <a:latin typeface="Comic Sans MS" pitchFamily="66" charset="0"/>
                <a:ea typeface="Gungsuh" pitchFamily="18" charset="-127"/>
              </a:defRPr>
            </a:lvl6pPr>
            <a:lvl7pPr marL="2971800" indent="-228600" eaLnBrk="0" fontAlgn="base" hangingPunct="0">
              <a:spcBef>
                <a:spcPct val="0"/>
              </a:spcBef>
              <a:spcAft>
                <a:spcPct val="0"/>
              </a:spcAft>
              <a:defRPr>
                <a:solidFill>
                  <a:schemeClr val="tx1"/>
                </a:solidFill>
                <a:latin typeface="Comic Sans MS" pitchFamily="66" charset="0"/>
                <a:ea typeface="Gungsuh" pitchFamily="18" charset="-127"/>
              </a:defRPr>
            </a:lvl7pPr>
            <a:lvl8pPr marL="3429000" indent="-228600" eaLnBrk="0" fontAlgn="base" hangingPunct="0">
              <a:spcBef>
                <a:spcPct val="0"/>
              </a:spcBef>
              <a:spcAft>
                <a:spcPct val="0"/>
              </a:spcAft>
              <a:defRPr>
                <a:solidFill>
                  <a:schemeClr val="tx1"/>
                </a:solidFill>
                <a:latin typeface="Comic Sans MS" pitchFamily="66" charset="0"/>
                <a:ea typeface="Gungsuh" pitchFamily="18" charset="-127"/>
              </a:defRPr>
            </a:lvl8pPr>
            <a:lvl9pPr marL="3886200" indent="-228600" eaLnBrk="0" fontAlgn="base" hangingPunct="0">
              <a:spcBef>
                <a:spcPct val="0"/>
              </a:spcBef>
              <a:spcAft>
                <a:spcPct val="0"/>
              </a:spcAft>
              <a:defRPr>
                <a:solidFill>
                  <a:schemeClr val="tx1"/>
                </a:solidFill>
                <a:latin typeface="Comic Sans MS" pitchFamily="66" charset="0"/>
                <a:ea typeface="Gungsuh" pitchFamily="18" charset="-127"/>
              </a:defRPr>
            </a:lvl9pPr>
          </a:lstStyle>
          <a:p>
            <a:pPr algn="ctr" defTabSz="457200" eaLnBrk="1" hangingPunct="1">
              <a:spcBef>
                <a:spcPct val="50000"/>
              </a:spcBef>
            </a:pPr>
            <a:r>
              <a:rPr lang="en-US" altLang="en-US" dirty="0">
                <a:solidFill>
                  <a:prstClr val="black"/>
                </a:solidFill>
                <a:latin typeface="Lucida Sans" pitchFamily="34" charset="0"/>
              </a:rPr>
              <a:t>Analytic Modeling</a:t>
            </a:r>
          </a:p>
        </p:txBody>
      </p:sp>
      <p:sp>
        <p:nvSpPr>
          <p:cNvPr id="9222" name="Text Box 9"/>
          <p:cNvSpPr txBox="1">
            <a:spLocks noChangeArrowheads="1"/>
          </p:cNvSpPr>
          <p:nvPr/>
        </p:nvSpPr>
        <p:spPr bwMode="auto">
          <a:xfrm>
            <a:off x="7086600" y="4953000"/>
            <a:ext cx="2514600" cy="369888"/>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omic Sans MS" pitchFamily="66" charset="0"/>
                <a:ea typeface="Gungsuh" pitchFamily="18" charset="-127"/>
              </a:defRPr>
            </a:lvl1pPr>
            <a:lvl2pPr marL="742950" indent="-285750" eaLnBrk="0" hangingPunct="0">
              <a:defRPr>
                <a:solidFill>
                  <a:schemeClr val="tx1"/>
                </a:solidFill>
                <a:latin typeface="Comic Sans MS" pitchFamily="66" charset="0"/>
                <a:ea typeface="Gungsuh" pitchFamily="18" charset="-127"/>
              </a:defRPr>
            </a:lvl2pPr>
            <a:lvl3pPr marL="1143000" indent="-228600" eaLnBrk="0" hangingPunct="0">
              <a:defRPr>
                <a:solidFill>
                  <a:schemeClr val="tx1"/>
                </a:solidFill>
                <a:latin typeface="Comic Sans MS" pitchFamily="66" charset="0"/>
                <a:ea typeface="Gungsuh" pitchFamily="18" charset="-127"/>
              </a:defRPr>
            </a:lvl3pPr>
            <a:lvl4pPr marL="1600200" indent="-228600" eaLnBrk="0" hangingPunct="0">
              <a:defRPr>
                <a:solidFill>
                  <a:schemeClr val="tx1"/>
                </a:solidFill>
                <a:latin typeface="Comic Sans MS" pitchFamily="66" charset="0"/>
                <a:ea typeface="Gungsuh" pitchFamily="18" charset="-127"/>
              </a:defRPr>
            </a:lvl4pPr>
            <a:lvl5pPr marL="2057400" indent="-228600" eaLnBrk="0" hangingPunct="0">
              <a:defRPr>
                <a:solidFill>
                  <a:schemeClr val="tx1"/>
                </a:solidFill>
                <a:latin typeface="Comic Sans MS" pitchFamily="66" charset="0"/>
                <a:ea typeface="Gungsuh" pitchFamily="18" charset="-127"/>
              </a:defRPr>
            </a:lvl5pPr>
            <a:lvl6pPr marL="2514600" indent="-228600" eaLnBrk="0" fontAlgn="base" hangingPunct="0">
              <a:spcBef>
                <a:spcPct val="0"/>
              </a:spcBef>
              <a:spcAft>
                <a:spcPct val="0"/>
              </a:spcAft>
              <a:defRPr>
                <a:solidFill>
                  <a:schemeClr val="tx1"/>
                </a:solidFill>
                <a:latin typeface="Comic Sans MS" pitchFamily="66" charset="0"/>
                <a:ea typeface="Gungsuh" pitchFamily="18" charset="-127"/>
              </a:defRPr>
            </a:lvl6pPr>
            <a:lvl7pPr marL="2971800" indent="-228600" eaLnBrk="0" fontAlgn="base" hangingPunct="0">
              <a:spcBef>
                <a:spcPct val="0"/>
              </a:spcBef>
              <a:spcAft>
                <a:spcPct val="0"/>
              </a:spcAft>
              <a:defRPr>
                <a:solidFill>
                  <a:schemeClr val="tx1"/>
                </a:solidFill>
                <a:latin typeface="Comic Sans MS" pitchFamily="66" charset="0"/>
                <a:ea typeface="Gungsuh" pitchFamily="18" charset="-127"/>
              </a:defRPr>
            </a:lvl7pPr>
            <a:lvl8pPr marL="3429000" indent="-228600" eaLnBrk="0" fontAlgn="base" hangingPunct="0">
              <a:spcBef>
                <a:spcPct val="0"/>
              </a:spcBef>
              <a:spcAft>
                <a:spcPct val="0"/>
              </a:spcAft>
              <a:defRPr>
                <a:solidFill>
                  <a:schemeClr val="tx1"/>
                </a:solidFill>
                <a:latin typeface="Comic Sans MS" pitchFamily="66" charset="0"/>
                <a:ea typeface="Gungsuh" pitchFamily="18" charset="-127"/>
              </a:defRPr>
            </a:lvl8pPr>
            <a:lvl9pPr marL="3886200" indent="-228600" eaLnBrk="0" fontAlgn="base" hangingPunct="0">
              <a:spcBef>
                <a:spcPct val="0"/>
              </a:spcBef>
              <a:spcAft>
                <a:spcPct val="0"/>
              </a:spcAft>
              <a:defRPr>
                <a:solidFill>
                  <a:schemeClr val="tx1"/>
                </a:solidFill>
                <a:latin typeface="Comic Sans MS" pitchFamily="66" charset="0"/>
                <a:ea typeface="Gungsuh" pitchFamily="18" charset="-127"/>
              </a:defRPr>
            </a:lvl9pPr>
          </a:lstStyle>
          <a:p>
            <a:pPr algn="ctr" defTabSz="457200" eaLnBrk="1" hangingPunct="1">
              <a:spcBef>
                <a:spcPct val="50000"/>
              </a:spcBef>
            </a:pPr>
            <a:r>
              <a:rPr lang="en-US" altLang="en-US">
                <a:solidFill>
                  <a:prstClr val="black"/>
                </a:solidFill>
                <a:latin typeface="Lucida Sans" pitchFamily="34" charset="0"/>
              </a:rPr>
              <a:t>Simulation</a:t>
            </a:r>
          </a:p>
        </p:txBody>
      </p:sp>
      <p:sp>
        <p:nvSpPr>
          <p:cNvPr id="9223" name="Line 11"/>
          <p:cNvSpPr>
            <a:spLocks noChangeShapeType="1"/>
          </p:cNvSpPr>
          <p:nvPr/>
        </p:nvSpPr>
        <p:spPr bwMode="auto">
          <a:xfrm flipH="1">
            <a:off x="4114800" y="2895600"/>
            <a:ext cx="1447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a:solidFill>
                <a:prstClr val="black"/>
              </a:solidFill>
              <a:latin typeface="Calibri"/>
            </a:endParaRPr>
          </a:p>
        </p:txBody>
      </p:sp>
      <p:sp>
        <p:nvSpPr>
          <p:cNvPr id="9224" name="Line 13"/>
          <p:cNvSpPr>
            <a:spLocks noChangeShapeType="1"/>
          </p:cNvSpPr>
          <p:nvPr/>
        </p:nvSpPr>
        <p:spPr bwMode="auto">
          <a:xfrm>
            <a:off x="5562600" y="2895600"/>
            <a:ext cx="1447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a:solidFill>
                <a:prstClr val="black"/>
              </a:solidFill>
              <a:latin typeface="Calibri"/>
            </a:endParaRPr>
          </a:p>
        </p:txBody>
      </p:sp>
      <p:sp>
        <p:nvSpPr>
          <p:cNvPr id="9225" name="Text Box 14"/>
          <p:cNvSpPr txBox="1">
            <a:spLocks noChangeArrowheads="1"/>
          </p:cNvSpPr>
          <p:nvPr/>
        </p:nvSpPr>
        <p:spPr bwMode="auto">
          <a:xfrm>
            <a:off x="5791200" y="3581401"/>
            <a:ext cx="2514600" cy="64611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omic Sans MS" pitchFamily="66" charset="0"/>
                <a:ea typeface="Gungsuh" pitchFamily="18" charset="-127"/>
              </a:defRPr>
            </a:lvl1pPr>
            <a:lvl2pPr marL="742950" indent="-285750" eaLnBrk="0" hangingPunct="0">
              <a:defRPr>
                <a:solidFill>
                  <a:schemeClr val="tx1"/>
                </a:solidFill>
                <a:latin typeface="Comic Sans MS" pitchFamily="66" charset="0"/>
                <a:ea typeface="Gungsuh" pitchFamily="18" charset="-127"/>
              </a:defRPr>
            </a:lvl2pPr>
            <a:lvl3pPr marL="1143000" indent="-228600" eaLnBrk="0" hangingPunct="0">
              <a:defRPr>
                <a:solidFill>
                  <a:schemeClr val="tx1"/>
                </a:solidFill>
                <a:latin typeface="Comic Sans MS" pitchFamily="66" charset="0"/>
                <a:ea typeface="Gungsuh" pitchFamily="18" charset="-127"/>
              </a:defRPr>
            </a:lvl3pPr>
            <a:lvl4pPr marL="1600200" indent="-228600" eaLnBrk="0" hangingPunct="0">
              <a:defRPr>
                <a:solidFill>
                  <a:schemeClr val="tx1"/>
                </a:solidFill>
                <a:latin typeface="Comic Sans MS" pitchFamily="66" charset="0"/>
                <a:ea typeface="Gungsuh" pitchFamily="18" charset="-127"/>
              </a:defRPr>
            </a:lvl4pPr>
            <a:lvl5pPr marL="2057400" indent="-228600" eaLnBrk="0" hangingPunct="0">
              <a:defRPr>
                <a:solidFill>
                  <a:schemeClr val="tx1"/>
                </a:solidFill>
                <a:latin typeface="Comic Sans MS" pitchFamily="66" charset="0"/>
                <a:ea typeface="Gungsuh" pitchFamily="18" charset="-127"/>
              </a:defRPr>
            </a:lvl5pPr>
            <a:lvl6pPr marL="2514600" indent="-228600" eaLnBrk="0" fontAlgn="base" hangingPunct="0">
              <a:spcBef>
                <a:spcPct val="0"/>
              </a:spcBef>
              <a:spcAft>
                <a:spcPct val="0"/>
              </a:spcAft>
              <a:defRPr>
                <a:solidFill>
                  <a:schemeClr val="tx1"/>
                </a:solidFill>
                <a:latin typeface="Comic Sans MS" pitchFamily="66" charset="0"/>
                <a:ea typeface="Gungsuh" pitchFamily="18" charset="-127"/>
              </a:defRPr>
            </a:lvl6pPr>
            <a:lvl7pPr marL="2971800" indent="-228600" eaLnBrk="0" fontAlgn="base" hangingPunct="0">
              <a:spcBef>
                <a:spcPct val="0"/>
              </a:spcBef>
              <a:spcAft>
                <a:spcPct val="0"/>
              </a:spcAft>
              <a:defRPr>
                <a:solidFill>
                  <a:schemeClr val="tx1"/>
                </a:solidFill>
                <a:latin typeface="Comic Sans MS" pitchFamily="66" charset="0"/>
                <a:ea typeface="Gungsuh" pitchFamily="18" charset="-127"/>
              </a:defRPr>
            </a:lvl7pPr>
            <a:lvl8pPr marL="3429000" indent="-228600" eaLnBrk="0" fontAlgn="base" hangingPunct="0">
              <a:spcBef>
                <a:spcPct val="0"/>
              </a:spcBef>
              <a:spcAft>
                <a:spcPct val="0"/>
              </a:spcAft>
              <a:defRPr>
                <a:solidFill>
                  <a:schemeClr val="tx1"/>
                </a:solidFill>
                <a:latin typeface="Comic Sans MS" pitchFamily="66" charset="0"/>
                <a:ea typeface="Gungsuh" pitchFamily="18" charset="-127"/>
              </a:defRPr>
            </a:lvl8pPr>
            <a:lvl9pPr marL="3886200" indent="-228600" eaLnBrk="0" fontAlgn="base" hangingPunct="0">
              <a:spcBef>
                <a:spcPct val="0"/>
              </a:spcBef>
              <a:spcAft>
                <a:spcPct val="0"/>
              </a:spcAft>
              <a:defRPr>
                <a:solidFill>
                  <a:schemeClr val="tx1"/>
                </a:solidFill>
                <a:latin typeface="Comic Sans MS" pitchFamily="66" charset="0"/>
                <a:ea typeface="Gungsuh" pitchFamily="18" charset="-127"/>
              </a:defRPr>
            </a:lvl9pPr>
          </a:lstStyle>
          <a:p>
            <a:pPr algn="ctr" defTabSz="457200" eaLnBrk="1" hangingPunct="1">
              <a:spcBef>
                <a:spcPct val="50000"/>
              </a:spcBef>
            </a:pPr>
            <a:r>
              <a:rPr lang="en-US" altLang="en-US" dirty="0">
                <a:solidFill>
                  <a:prstClr val="black"/>
                </a:solidFill>
                <a:latin typeface="Lucida Sans" pitchFamily="34" charset="0"/>
              </a:rPr>
              <a:t>Performance Modeling</a:t>
            </a:r>
          </a:p>
        </p:txBody>
      </p:sp>
      <p:sp>
        <p:nvSpPr>
          <p:cNvPr id="9226" name="Line 15"/>
          <p:cNvSpPr>
            <a:spLocks noChangeShapeType="1"/>
          </p:cNvSpPr>
          <p:nvPr/>
        </p:nvSpPr>
        <p:spPr bwMode="auto">
          <a:xfrm flipH="1">
            <a:off x="5562600" y="4267200"/>
            <a:ext cx="1447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a:solidFill>
                <a:prstClr val="black"/>
              </a:solidFill>
              <a:latin typeface="Calibri"/>
            </a:endParaRPr>
          </a:p>
        </p:txBody>
      </p:sp>
      <p:sp>
        <p:nvSpPr>
          <p:cNvPr id="9227" name="Line 16"/>
          <p:cNvSpPr>
            <a:spLocks noChangeShapeType="1"/>
          </p:cNvSpPr>
          <p:nvPr/>
        </p:nvSpPr>
        <p:spPr bwMode="auto">
          <a:xfrm>
            <a:off x="7010400" y="4267200"/>
            <a:ext cx="12954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a:solidFill>
                <a:prstClr val="black"/>
              </a:solidFill>
              <a:latin typeface="Calibri"/>
            </a:endParaRPr>
          </a:p>
        </p:txBody>
      </p:sp>
    </p:spTree>
    <p:extLst>
      <p:ext uri="{BB962C8B-B14F-4D97-AF65-F5344CB8AC3E}">
        <p14:creationId xmlns:p14="http://schemas.microsoft.com/office/powerpoint/2010/main" val="3820879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0"/>
            <a:ext cx="10058400" cy="1609344"/>
          </a:xfrm>
        </p:spPr>
        <p:txBody>
          <a:bodyPr/>
          <a:lstStyle/>
          <a:p>
            <a:r>
              <a:rPr lang="en-CA" dirty="0"/>
              <a:t>Simulation Model Taxonomy (preview)</a:t>
            </a:r>
          </a:p>
        </p:txBody>
      </p:sp>
      <p:sp>
        <p:nvSpPr>
          <p:cNvPr id="2" name="Content Placeholder 1"/>
          <p:cNvSpPr>
            <a:spLocks noGrp="1"/>
          </p:cNvSpPr>
          <p:nvPr>
            <p:ph idx="1"/>
          </p:nvPr>
        </p:nvSpPr>
        <p:spPr/>
        <p:txBody>
          <a:bodyPr/>
          <a:lstStyle/>
          <a:p>
            <a:endParaRPr lang="en-CA"/>
          </a:p>
        </p:txBody>
      </p:sp>
      <p:sp>
        <p:nvSpPr>
          <p:cNvPr id="6" name="Footer Placeholder 5">
            <a:extLst>
              <a:ext uri="{FF2B5EF4-FFF2-40B4-BE49-F238E27FC236}">
                <a16:creationId xmlns:a16="http://schemas.microsoft.com/office/drawing/2014/main" id="{8073E1EA-2F0B-F3AD-369D-15AEE21BED3B}"/>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E0A93A53-5C11-4ABD-BD5B-7E3029A470F1}"/>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26</a:t>
            </a:fld>
            <a:endParaRPr lang="en-US">
              <a:solidFill>
                <a:prstClr val="black">
                  <a:tint val="75000"/>
                </a:prstClr>
              </a:solidFill>
              <a:latin typeface="Calibri"/>
            </a:endParaRPr>
          </a:p>
        </p:txBody>
      </p:sp>
      <p:sp>
        <p:nvSpPr>
          <p:cNvPr id="4" name="object 36"/>
          <p:cNvSpPr/>
          <p:nvPr/>
        </p:nvSpPr>
        <p:spPr>
          <a:xfrm>
            <a:off x="1734493" y="1289304"/>
            <a:ext cx="8534400" cy="5562600"/>
          </a:xfrm>
          <a:prstGeom prst="rect">
            <a:avLst/>
          </a:prstGeom>
          <a:blipFill>
            <a:blip r:embed="rId2" cstate="print"/>
            <a:stretch>
              <a:fillRect/>
            </a:stretch>
          </a:blipFill>
        </p:spPr>
        <p:txBody>
          <a:bodyPr wrap="square" lIns="0" tIns="0" rIns="0" bIns="0" rtlCol="0">
            <a:noAutofit/>
          </a:bodyPr>
          <a:lstStyle/>
          <a:p>
            <a:pPr defTabSz="457200"/>
            <a:endParaRPr>
              <a:solidFill>
                <a:prstClr val="black"/>
              </a:solidFill>
              <a:latin typeface="Calibri"/>
            </a:endParaRPr>
          </a:p>
        </p:txBody>
      </p:sp>
    </p:spTree>
    <p:extLst>
      <p:ext uri="{BB962C8B-B14F-4D97-AF65-F5344CB8AC3E}">
        <p14:creationId xmlns:p14="http://schemas.microsoft.com/office/powerpoint/2010/main" val="1936083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Terminology (1 of 2)</a:t>
            </a:r>
          </a:p>
        </p:txBody>
      </p:sp>
      <p:sp>
        <p:nvSpPr>
          <p:cNvPr id="2" name="Content Placeholder 1"/>
          <p:cNvSpPr>
            <a:spLocks noGrp="1"/>
          </p:cNvSpPr>
          <p:nvPr>
            <p:ph idx="1"/>
          </p:nvPr>
        </p:nvSpPr>
        <p:spPr/>
        <p:txBody>
          <a:bodyPr>
            <a:normAutofit/>
          </a:bodyPr>
          <a:lstStyle/>
          <a:p>
            <a:r>
              <a:rPr lang="en-US" dirty="0"/>
              <a:t>A </a:t>
            </a:r>
            <a:r>
              <a:rPr lang="en-US" i="1" dirty="0">
                <a:solidFill>
                  <a:srgbClr val="FF0000"/>
                </a:solidFill>
              </a:rPr>
              <a:t>system</a:t>
            </a:r>
            <a:r>
              <a:rPr lang="en-US" i="1" dirty="0"/>
              <a:t> </a:t>
            </a:r>
            <a:r>
              <a:rPr lang="en-US" dirty="0"/>
              <a:t>is defined as a group of objects that  interact with each other to accomplish some purpose</a:t>
            </a:r>
          </a:p>
          <a:p>
            <a:pPr lvl="1"/>
            <a:r>
              <a:rPr lang="en-CA" dirty="0"/>
              <a:t>A computer system: CPU, memory, disk, bus, NIC</a:t>
            </a:r>
          </a:p>
          <a:p>
            <a:pPr lvl="1"/>
            <a:r>
              <a:rPr lang="en-CA" dirty="0"/>
              <a:t>An automobile factory: Machines, components parts </a:t>
            </a:r>
            <a:r>
              <a:rPr lang="en-US" dirty="0"/>
              <a:t>and workers operate jointly along assembly line</a:t>
            </a:r>
          </a:p>
          <a:p>
            <a:r>
              <a:rPr lang="en-US" dirty="0"/>
              <a:t>A system is often affected by changes occurring outside the system: </a:t>
            </a:r>
            <a:r>
              <a:rPr lang="en-US" dirty="0">
                <a:solidFill>
                  <a:srgbClr val="FF0000"/>
                </a:solidFill>
              </a:rPr>
              <a:t>system environment</a:t>
            </a:r>
          </a:p>
          <a:p>
            <a:pPr lvl="1"/>
            <a:r>
              <a:rPr lang="en-US" dirty="0"/>
              <a:t>Hair salon: arrival of customers</a:t>
            </a:r>
            <a:endParaRPr lang="en-CA" dirty="0"/>
          </a:p>
          <a:p>
            <a:pPr lvl="1"/>
            <a:r>
              <a:rPr lang="en-CA" dirty="0"/>
              <a:t>Warehouse: arrival of shipments, fulfilling of orders</a:t>
            </a:r>
          </a:p>
          <a:p>
            <a:pPr lvl="2"/>
            <a:r>
              <a:rPr lang="en-US" dirty="0"/>
              <a:t>Effect of supply on demand: relationship between factory output from supplier and consumption by customers</a:t>
            </a:r>
          </a:p>
        </p:txBody>
      </p:sp>
      <p:sp>
        <p:nvSpPr>
          <p:cNvPr id="5" name="Footer Placeholder 4">
            <a:extLst>
              <a:ext uri="{FF2B5EF4-FFF2-40B4-BE49-F238E27FC236}">
                <a16:creationId xmlns:a16="http://schemas.microsoft.com/office/drawing/2014/main" id="{B1EE681A-357D-207E-CD98-DC1514883BE3}"/>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58487545-DEFF-4F68-A358-D9C6E38AC04B}"/>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27</a:t>
            </a:fld>
            <a:endParaRPr lang="en-US">
              <a:solidFill>
                <a:prstClr val="black">
                  <a:tint val="75000"/>
                </a:prstClr>
              </a:solidFill>
              <a:latin typeface="Calibri"/>
            </a:endParaRPr>
          </a:p>
        </p:txBody>
      </p:sp>
    </p:spTree>
    <p:extLst>
      <p:ext uri="{BB962C8B-B14F-4D97-AF65-F5344CB8AC3E}">
        <p14:creationId xmlns:p14="http://schemas.microsoft.com/office/powerpoint/2010/main" val="3715878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Terminology (2 of 2)</a:t>
            </a:r>
          </a:p>
        </p:txBody>
      </p:sp>
      <p:sp>
        <p:nvSpPr>
          <p:cNvPr id="2" name="Content Placeholder 1"/>
          <p:cNvSpPr>
            <a:spLocks noGrp="1"/>
          </p:cNvSpPr>
          <p:nvPr>
            <p:ph idx="1"/>
          </p:nvPr>
        </p:nvSpPr>
        <p:spPr/>
        <p:txBody>
          <a:bodyPr>
            <a:normAutofit/>
          </a:bodyPr>
          <a:lstStyle/>
          <a:p>
            <a:r>
              <a:rPr lang="en-CA" dirty="0"/>
              <a:t>Entity</a:t>
            </a:r>
          </a:p>
          <a:p>
            <a:pPr lvl="1"/>
            <a:r>
              <a:rPr lang="en-US" dirty="0"/>
              <a:t>An object of interest in the system: Machines in factory</a:t>
            </a:r>
          </a:p>
          <a:p>
            <a:r>
              <a:rPr lang="en-CA" dirty="0"/>
              <a:t>Attribute</a:t>
            </a:r>
          </a:p>
          <a:p>
            <a:pPr lvl="1"/>
            <a:r>
              <a:rPr lang="en-US" dirty="0"/>
              <a:t>The property of an entity: speed, capacity, failure rate</a:t>
            </a:r>
          </a:p>
          <a:p>
            <a:r>
              <a:rPr lang="en-CA" dirty="0"/>
              <a:t>State</a:t>
            </a:r>
          </a:p>
          <a:p>
            <a:pPr lvl="1"/>
            <a:r>
              <a:rPr lang="en-US" dirty="0"/>
              <a:t>A collection of variables that describe the system in any time: status of machine </a:t>
            </a:r>
            <a:r>
              <a:rPr lang="en-CA" dirty="0"/>
              <a:t>(busy, idle, down,…)</a:t>
            </a:r>
          </a:p>
          <a:p>
            <a:r>
              <a:rPr lang="en-CA" dirty="0"/>
              <a:t>Event</a:t>
            </a:r>
          </a:p>
          <a:p>
            <a:pPr lvl="1"/>
            <a:r>
              <a:rPr lang="en-US" dirty="0"/>
              <a:t>An instantaneous occurrence that might change the state of the system: </a:t>
            </a:r>
            <a:r>
              <a:rPr lang="en-CA" dirty="0"/>
              <a:t>breakdown</a:t>
            </a:r>
          </a:p>
          <a:p>
            <a:endParaRPr lang="en-CA" dirty="0"/>
          </a:p>
        </p:txBody>
      </p:sp>
      <p:sp>
        <p:nvSpPr>
          <p:cNvPr id="5" name="Footer Placeholder 4">
            <a:extLst>
              <a:ext uri="{FF2B5EF4-FFF2-40B4-BE49-F238E27FC236}">
                <a16:creationId xmlns:a16="http://schemas.microsoft.com/office/drawing/2014/main" id="{3887D6F8-3AEB-296D-2060-7E6BD562B18E}"/>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EF77BBD5-3B5B-4EE9-95B7-FC7DEF5EA339}"/>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28</a:t>
            </a:fld>
            <a:endParaRPr lang="en-US">
              <a:solidFill>
                <a:prstClr val="black">
                  <a:tint val="75000"/>
                </a:prstClr>
              </a:solidFill>
              <a:latin typeface="Calibri"/>
            </a:endParaRPr>
          </a:p>
        </p:txBody>
      </p:sp>
    </p:spTree>
    <p:extLst>
      <p:ext uri="{BB962C8B-B14F-4D97-AF65-F5344CB8AC3E}">
        <p14:creationId xmlns:p14="http://schemas.microsoft.com/office/powerpoint/2010/main" val="4242142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dirty="0"/>
              <a:t>Simulation Modeling</a:t>
            </a:r>
          </a:p>
        </p:txBody>
      </p:sp>
      <p:sp>
        <p:nvSpPr>
          <p:cNvPr id="19458" name="Rectangle 3"/>
          <p:cNvSpPr>
            <a:spLocks noGrp="1" noChangeArrowheads="1"/>
          </p:cNvSpPr>
          <p:nvPr>
            <p:ph idx="1"/>
          </p:nvPr>
        </p:nvSpPr>
        <p:spPr/>
        <p:txBody>
          <a:bodyPr/>
          <a:lstStyle/>
          <a:p>
            <a:pPr eaLnBrk="1" hangingPunct="1"/>
            <a:r>
              <a:rPr lang="en-US" altLang="en-US" dirty="0"/>
              <a:t>Develop a simulation program that implements a computational model of the system of interest</a:t>
            </a:r>
          </a:p>
          <a:p>
            <a:pPr eaLnBrk="1" hangingPunct="1"/>
            <a:r>
              <a:rPr lang="en-US" altLang="en-US" dirty="0"/>
              <a:t>Run the simulation program and use the data collected to estimate the performance measures of interest (often involves the use of randomization)</a:t>
            </a:r>
          </a:p>
          <a:p>
            <a:pPr eaLnBrk="1" hangingPunct="1"/>
            <a:r>
              <a:rPr lang="en-US" altLang="en-US" dirty="0"/>
              <a:t>A system can be studied at an arbitrary level of detail</a:t>
            </a:r>
          </a:p>
          <a:p>
            <a:pPr eaLnBrk="1" hangingPunct="1"/>
            <a:endParaRPr lang="en-US" altLang="en-US" dirty="0"/>
          </a:p>
          <a:p>
            <a:pPr eaLnBrk="1" hangingPunct="1"/>
            <a:r>
              <a:rPr lang="en-US" altLang="en-US" dirty="0"/>
              <a:t>Quote of the day:</a:t>
            </a:r>
          </a:p>
        </p:txBody>
      </p:sp>
      <p:sp>
        <p:nvSpPr>
          <p:cNvPr id="3" name="Footer Placeholder 2">
            <a:extLst>
              <a:ext uri="{FF2B5EF4-FFF2-40B4-BE49-F238E27FC236}">
                <a16:creationId xmlns:a16="http://schemas.microsoft.com/office/drawing/2014/main" id="{22A47FD3-78C3-2E6F-A295-BAA79AE0BA6E}"/>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98E5973F-21DA-4D4B-B6E5-FD405E537920}"/>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29</a:t>
            </a:fld>
            <a:endParaRPr lang="en-US">
              <a:solidFill>
                <a:prstClr val="black">
                  <a:tint val="75000"/>
                </a:prstClr>
              </a:solidFill>
              <a:latin typeface="Calibri"/>
            </a:endParaRPr>
          </a:p>
        </p:txBody>
      </p:sp>
      <p:sp>
        <p:nvSpPr>
          <p:cNvPr id="2" name="TextBox 1">
            <a:extLst>
              <a:ext uri="{FF2B5EF4-FFF2-40B4-BE49-F238E27FC236}">
                <a16:creationId xmlns:a16="http://schemas.microsoft.com/office/drawing/2014/main" id="{C29CDFB3-BDDE-4E1A-A611-6468597E8C6C}"/>
              </a:ext>
            </a:extLst>
          </p:cNvPr>
          <p:cNvSpPr txBox="1"/>
          <p:nvPr/>
        </p:nvSpPr>
        <p:spPr>
          <a:xfrm flipH="1">
            <a:off x="2930769" y="4971356"/>
            <a:ext cx="6063176" cy="1323439"/>
          </a:xfrm>
          <a:prstGeom prst="rect">
            <a:avLst/>
          </a:prstGeom>
          <a:noFill/>
        </p:spPr>
        <p:txBody>
          <a:bodyPr wrap="square" rtlCol="0">
            <a:spAutoFit/>
          </a:bodyPr>
          <a:lstStyle/>
          <a:p>
            <a:pPr defTabSz="457200"/>
            <a:r>
              <a:rPr lang="en-CA" sz="2800" dirty="0">
                <a:solidFill>
                  <a:prstClr val="black"/>
                </a:solidFill>
                <a:latin typeface="Calibri"/>
              </a:rPr>
              <a:t>“The hardest part about simulation is deciding what NOT to model.”                  </a:t>
            </a:r>
            <a:r>
              <a:rPr lang="en-CA" sz="2400" dirty="0">
                <a:solidFill>
                  <a:prstClr val="black"/>
                </a:solidFill>
                <a:latin typeface="Calibri"/>
              </a:rPr>
              <a:t>- Moe Lavigne, Stentor, Summer 1995 </a:t>
            </a:r>
            <a:endParaRPr lang="en-CA" sz="2800" dirty="0">
              <a:solidFill>
                <a:prstClr val="black"/>
              </a:solidFill>
              <a:latin typeface="Calibri"/>
            </a:endParaRPr>
          </a:p>
        </p:txBody>
      </p:sp>
    </p:spTree>
    <p:extLst>
      <p:ext uri="{BB962C8B-B14F-4D97-AF65-F5344CB8AC3E}">
        <p14:creationId xmlns:p14="http://schemas.microsoft.com/office/powerpoint/2010/main" val="2804094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Advantages of Simulation</a:t>
            </a:r>
          </a:p>
        </p:txBody>
      </p:sp>
      <p:sp>
        <p:nvSpPr>
          <p:cNvPr id="2" name="Content Placeholder 1"/>
          <p:cNvSpPr>
            <a:spLocks noGrp="1"/>
          </p:cNvSpPr>
          <p:nvPr>
            <p:ph idx="1"/>
          </p:nvPr>
        </p:nvSpPr>
        <p:spPr/>
        <p:txBody>
          <a:bodyPr>
            <a:normAutofit/>
          </a:bodyPr>
          <a:lstStyle/>
          <a:p>
            <a:r>
              <a:rPr lang="en-US" dirty="0"/>
              <a:t>New policies and procedures can be explored without disrupting the ongoing operation of the real </a:t>
            </a:r>
            <a:r>
              <a:rPr lang="en-CA" dirty="0"/>
              <a:t>system</a:t>
            </a:r>
          </a:p>
          <a:p>
            <a:r>
              <a:rPr lang="en-US" dirty="0"/>
              <a:t>New designs can be tested without committing resources for their </a:t>
            </a:r>
            <a:r>
              <a:rPr lang="en-CA" dirty="0"/>
              <a:t>acquisition</a:t>
            </a:r>
          </a:p>
          <a:p>
            <a:r>
              <a:rPr lang="en-US" dirty="0"/>
              <a:t>Time can be compressed or expanded to allow for a speed-up or slow-down of the phenomenon under study</a:t>
            </a:r>
          </a:p>
          <a:p>
            <a:r>
              <a:rPr lang="en-US" dirty="0"/>
              <a:t>Insight can be obtained about the interactions of variables, and which ones have the most impact on system performance</a:t>
            </a:r>
            <a:endParaRPr lang="en-CA" dirty="0"/>
          </a:p>
          <a:p>
            <a:r>
              <a:rPr lang="en-US" dirty="0"/>
              <a:t>Can obtain answers to “What if…” questions</a:t>
            </a:r>
            <a:endParaRPr lang="en-CA" dirty="0"/>
          </a:p>
          <a:p>
            <a:endParaRPr lang="en-CA" dirty="0"/>
          </a:p>
        </p:txBody>
      </p:sp>
      <p:sp>
        <p:nvSpPr>
          <p:cNvPr id="4" name="Footer Placeholder 3">
            <a:extLst>
              <a:ext uri="{FF2B5EF4-FFF2-40B4-BE49-F238E27FC236}">
                <a16:creationId xmlns:a16="http://schemas.microsoft.com/office/drawing/2014/main" id="{2D29A2DB-5ECD-DCA5-8035-F3C9978DF2D4}"/>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A447F196-AEA7-4089-9B3C-479C1BE92D68}"/>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30</a:t>
            </a:fld>
            <a:endParaRPr lang="en-US">
              <a:solidFill>
                <a:prstClr val="black">
                  <a:tint val="75000"/>
                </a:prstClr>
              </a:solidFill>
              <a:latin typeface="Calibri"/>
            </a:endParaRPr>
          </a:p>
        </p:txBody>
      </p:sp>
    </p:spTree>
    <p:extLst>
      <p:ext uri="{BB962C8B-B14F-4D97-AF65-F5344CB8AC3E}">
        <p14:creationId xmlns:p14="http://schemas.microsoft.com/office/powerpoint/2010/main" val="3793500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Disadvantages of Simulation</a:t>
            </a:r>
          </a:p>
        </p:txBody>
      </p:sp>
      <p:sp>
        <p:nvSpPr>
          <p:cNvPr id="2" name="Content Placeholder 1"/>
          <p:cNvSpPr>
            <a:spLocks noGrp="1"/>
          </p:cNvSpPr>
          <p:nvPr>
            <p:ph idx="1"/>
          </p:nvPr>
        </p:nvSpPr>
        <p:spPr/>
        <p:txBody>
          <a:bodyPr/>
          <a:lstStyle/>
          <a:p>
            <a:r>
              <a:rPr lang="en-US" dirty="0"/>
              <a:t>Model building requires special training</a:t>
            </a:r>
          </a:p>
          <a:p>
            <a:pPr lvl="1"/>
            <a:r>
              <a:rPr lang="en-CA" dirty="0"/>
              <a:t>An important role for courses like CPSC 531!! </a:t>
            </a:r>
          </a:p>
          <a:p>
            <a:pPr lvl="1"/>
            <a:r>
              <a:rPr lang="en-US" dirty="0"/>
              <a:t>Vendors of simulation software have been actively developing packages that contain models that only </a:t>
            </a:r>
            <a:r>
              <a:rPr lang="en-CA" dirty="0"/>
              <a:t>need input (templates), which simplifies things for users</a:t>
            </a:r>
          </a:p>
          <a:p>
            <a:r>
              <a:rPr lang="en-US" dirty="0"/>
              <a:t>Simulation results can be difficult to interpret</a:t>
            </a:r>
          </a:p>
          <a:p>
            <a:pPr lvl="1"/>
            <a:r>
              <a:rPr lang="en-US" dirty="0"/>
              <a:t>Need proper statistical interpretation for output analysis</a:t>
            </a:r>
          </a:p>
          <a:p>
            <a:r>
              <a:rPr lang="en-US" dirty="0"/>
              <a:t>Simulation modeling and analysis can be time- </a:t>
            </a:r>
            <a:r>
              <a:rPr lang="en-CA" dirty="0"/>
              <a:t>consuming and expensive, both for the modeler, as well as in compute time (if not done judiciously)</a:t>
            </a:r>
          </a:p>
        </p:txBody>
      </p:sp>
      <p:sp>
        <p:nvSpPr>
          <p:cNvPr id="5" name="Footer Placeholder 4">
            <a:extLst>
              <a:ext uri="{FF2B5EF4-FFF2-40B4-BE49-F238E27FC236}">
                <a16:creationId xmlns:a16="http://schemas.microsoft.com/office/drawing/2014/main" id="{259B9E18-539F-3999-630E-841C9CABB8C6}"/>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E1003A8D-8117-46D2-9C71-629E38498A9D}"/>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31</a:t>
            </a:fld>
            <a:endParaRPr lang="en-US">
              <a:solidFill>
                <a:prstClr val="black">
                  <a:tint val="75000"/>
                </a:prstClr>
              </a:solidFill>
              <a:latin typeface="Calibri"/>
            </a:endParaRPr>
          </a:p>
        </p:txBody>
      </p:sp>
    </p:spTree>
    <p:extLst>
      <p:ext uri="{BB962C8B-B14F-4D97-AF65-F5344CB8AC3E}">
        <p14:creationId xmlns:p14="http://schemas.microsoft.com/office/powerpoint/2010/main" val="2437096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49AA5-1083-FE43-E99F-18E93C94E2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0502B-002D-E4CE-51CC-4FBD6F0E837C}"/>
              </a:ext>
            </a:extLst>
          </p:cNvPr>
          <p:cNvSpPr>
            <a:spLocks noGrp="1"/>
          </p:cNvSpPr>
          <p:nvPr>
            <p:ph type="title"/>
          </p:nvPr>
        </p:nvSpPr>
        <p:spPr>
          <a:xfrm>
            <a:off x="1778000" y="2916072"/>
            <a:ext cx="8636000" cy="609600"/>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Week 4</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32-41</a:t>
            </a:r>
          </a:p>
        </p:txBody>
      </p:sp>
      <p:sp>
        <p:nvSpPr>
          <p:cNvPr id="3" name="Footer Placeholder 2">
            <a:extLst>
              <a:ext uri="{FF2B5EF4-FFF2-40B4-BE49-F238E27FC236}">
                <a16:creationId xmlns:a16="http://schemas.microsoft.com/office/drawing/2014/main" id="{9A0F5466-72E2-9288-ED63-6D3932603914}"/>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91989E3B-C49E-773A-98F6-6937053B0F89}"/>
              </a:ext>
            </a:extLst>
          </p:cNvPr>
          <p:cNvSpPr>
            <a:spLocks noGrp="1"/>
          </p:cNvSpPr>
          <p:nvPr>
            <p:ph type="sldNum" sz="quarter" idx="12"/>
          </p:nvPr>
        </p:nvSpPr>
        <p:spPr/>
        <p:txBody>
          <a:bodyPr/>
          <a:lstStyle/>
          <a:p>
            <a:fld id="{4FAB73BC-B049-4115-A692-8D63A059BFB8}" type="slidenum">
              <a:rPr lang="en-US" smtClean="0"/>
              <a:t>32</a:t>
            </a:fld>
            <a:endParaRPr lang="en-US" dirty="0"/>
          </a:p>
        </p:txBody>
      </p:sp>
    </p:spTree>
    <p:extLst>
      <p:ext uri="{BB962C8B-B14F-4D97-AF65-F5344CB8AC3E}">
        <p14:creationId xmlns:p14="http://schemas.microsoft.com/office/powerpoint/2010/main" val="3689879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When Simulation Is Not Appropriate</a:t>
            </a:r>
            <a:endParaRPr lang="en-CA" dirty="0"/>
          </a:p>
        </p:txBody>
      </p:sp>
      <p:sp>
        <p:nvSpPr>
          <p:cNvPr id="2" name="Content Placeholder 1"/>
          <p:cNvSpPr>
            <a:spLocks noGrp="1"/>
          </p:cNvSpPr>
          <p:nvPr>
            <p:ph idx="1"/>
          </p:nvPr>
        </p:nvSpPr>
        <p:spPr/>
        <p:txBody>
          <a:bodyPr/>
          <a:lstStyle/>
          <a:p>
            <a:r>
              <a:rPr lang="en-US" dirty="0"/>
              <a:t>When the problem can be solved by common </a:t>
            </a:r>
            <a:r>
              <a:rPr lang="en-CA" dirty="0"/>
              <a:t>sense</a:t>
            </a:r>
          </a:p>
          <a:p>
            <a:r>
              <a:rPr lang="en-US" dirty="0"/>
              <a:t>When the problem can be solved analytically</a:t>
            </a:r>
          </a:p>
          <a:p>
            <a:r>
              <a:rPr lang="en-US" dirty="0"/>
              <a:t>When it is easier to perform direct experiments</a:t>
            </a:r>
          </a:p>
          <a:p>
            <a:r>
              <a:rPr lang="en-US" dirty="0"/>
              <a:t>When cost of simulations exceeds (expected) savings for the real system</a:t>
            </a:r>
          </a:p>
          <a:p>
            <a:r>
              <a:rPr lang="en-US" dirty="0"/>
              <a:t>When system behavior is too complex (e.g., humans)</a:t>
            </a:r>
          </a:p>
        </p:txBody>
      </p:sp>
      <p:sp>
        <p:nvSpPr>
          <p:cNvPr id="5" name="Footer Placeholder 4">
            <a:extLst>
              <a:ext uri="{FF2B5EF4-FFF2-40B4-BE49-F238E27FC236}">
                <a16:creationId xmlns:a16="http://schemas.microsoft.com/office/drawing/2014/main" id="{453D3E72-E9F6-F65B-E273-8C2CD172E4D9}"/>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1217FBEF-0BE2-4D90-9B3B-FA8124E08499}"/>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33</a:t>
            </a:fld>
            <a:endParaRPr lang="en-US">
              <a:solidFill>
                <a:prstClr val="black">
                  <a:tint val="75000"/>
                </a:prstClr>
              </a:solidFill>
              <a:latin typeface="Calibri"/>
            </a:endParaRPr>
          </a:p>
        </p:txBody>
      </p:sp>
    </p:spTree>
    <p:extLst>
      <p:ext uri="{BB962C8B-B14F-4D97-AF65-F5344CB8AC3E}">
        <p14:creationId xmlns:p14="http://schemas.microsoft.com/office/powerpoint/2010/main" val="2451259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zh-CN" dirty="0"/>
              <a:t>Common Mistakes in Simulation</a:t>
            </a:r>
          </a:p>
        </p:txBody>
      </p:sp>
      <p:sp>
        <p:nvSpPr>
          <p:cNvPr id="61443" name="Rectangle 3"/>
          <p:cNvSpPr>
            <a:spLocks noGrp="1" noChangeArrowheads="1"/>
          </p:cNvSpPr>
          <p:nvPr>
            <p:ph idx="1"/>
          </p:nvPr>
        </p:nvSpPr>
        <p:spPr/>
        <p:txBody>
          <a:bodyPr>
            <a:normAutofit lnSpcReduction="10000"/>
          </a:bodyPr>
          <a:lstStyle/>
          <a:p>
            <a:r>
              <a:rPr lang="en-US" altLang="zh-CN" dirty="0"/>
              <a:t>Poor (pseudo) random number generators</a:t>
            </a:r>
          </a:p>
          <a:p>
            <a:pPr lvl="1"/>
            <a:r>
              <a:rPr lang="en-US" altLang="zh-CN" dirty="0"/>
              <a:t>Best to use well-known or well-understood generator</a:t>
            </a:r>
          </a:p>
          <a:p>
            <a:r>
              <a:rPr lang="en-US" altLang="zh-CN" dirty="0"/>
              <a:t>Improper selection of seeds for PRNG</a:t>
            </a:r>
          </a:p>
          <a:p>
            <a:pPr lvl="1"/>
            <a:r>
              <a:rPr lang="en-US" altLang="zh-CN" dirty="0"/>
              <a:t>Short periods;  same seeds for all streams</a:t>
            </a:r>
          </a:p>
          <a:p>
            <a:r>
              <a:rPr lang="en-US" altLang="zh-CN" dirty="0"/>
              <a:t>Inappropriate level of detail:</a:t>
            </a:r>
          </a:p>
          <a:p>
            <a:pPr lvl="1"/>
            <a:r>
              <a:rPr lang="en-US" altLang="zh-CN" dirty="0"/>
              <a:t>More detail </a:t>
            </a:r>
            <a:r>
              <a:rPr lang="en-US" altLang="zh-CN" dirty="0">
                <a:sym typeface="Wingdings" panose="05000000000000000000" pitchFamily="2" charset="2"/>
              </a:rPr>
              <a:t></a:t>
            </a:r>
            <a:r>
              <a:rPr lang="en-US" altLang="zh-CN" dirty="0"/>
              <a:t> more time </a:t>
            </a:r>
            <a:r>
              <a:rPr lang="en-US" altLang="zh-CN" dirty="0">
                <a:sym typeface="Wingdings" panose="05000000000000000000" pitchFamily="2" charset="2"/>
              </a:rPr>
              <a:t></a:t>
            </a:r>
            <a:r>
              <a:rPr lang="en-US" altLang="zh-CN" dirty="0"/>
              <a:t> more bugs </a:t>
            </a:r>
          </a:p>
          <a:p>
            <a:pPr lvl="1"/>
            <a:r>
              <a:rPr lang="en-US" altLang="zh-CN" dirty="0"/>
              <a:t>More parameters ≠ more accurate</a:t>
            </a:r>
          </a:p>
          <a:p>
            <a:r>
              <a:rPr lang="en-US" altLang="zh-CN" dirty="0"/>
              <a:t>Improperly handled initial conditions (warmup)</a:t>
            </a:r>
          </a:p>
          <a:p>
            <a:r>
              <a:rPr lang="en-US" altLang="zh-CN" dirty="0"/>
              <a:t>Improperly handled ending conditions (cooldown)</a:t>
            </a:r>
          </a:p>
          <a:p>
            <a:r>
              <a:rPr lang="en-US" altLang="zh-CN" dirty="0"/>
              <a:t>Run-length too short to achieve steady-state</a:t>
            </a:r>
          </a:p>
          <a:p>
            <a:pPr lvl="1"/>
            <a:r>
              <a:rPr lang="en-US" altLang="zh-CN" dirty="0"/>
              <a:t>Need proper output analysis, confidence intervals</a:t>
            </a:r>
          </a:p>
        </p:txBody>
      </p:sp>
      <p:sp>
        <p:nvSpPr>
          <p:cNvPr id="3" name="Footer Placeholder 2">
            <a:extLst>
              <a:ext uri="{FF2B5EF4-FFF2-40B4-BE49-F238E27FC236}">
                <a16:creationId xmlns:a16="http://schemas.microsoft.com/office/drawing/2014/main" id="{7E5F927F-2DD8-51ED-0D16-F087BA7C6E36}"/>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2" name="Slide Number Placeholder 1">
            <a:extLst>
              <a:ext uri="{FF2B5EF4-FFF2-40B4-BE49-F238E27FC236}">
                <a16:creationId xmlns:a16="http://schemas.microsoft.com/office/drawing/2014/main" id="{27AA5164-F8B4-48EC-AB4A-3EE879BB6E44}"/>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34</a:t>
            </a:fld>
            <a:endParaRPr lang="en-US">
              <a:solidFill>
                <a:prstClr val="black">
                  <a:tint val="75000"/>
                </a:prstClr>
              </a:solidFill>
              <a:latin typeface="Calibri"/>
            </a:endParaRPr>
          </a:p>
        </p:txBody>
      </p:sp>
    </p:spTree>
    <p:extLst>
      <p:ext uri="{BB962C8B-B14F-4D97-AF65-F5344CB8AC3E}">
        <p14:creationId xmlns:p14="http://schemas.microsoft.com/office/powerpoint/2010/main" val="4129204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zh-CN" dirty="0"/>
              <a:t>Types of Simulations</a:t>
            </a:r>
          </a:p>
        </p:txBody>
      </p:sp>
      <p:sp>
        <p:nvSpPr>
          <p:cNvPr id="18434" name="Rectangle 3"/>
          <p:cNvSpPr>
            <a:spLocks noGrp="1" noChangeArrowheads="1"/>
          </p:cNvSpPr>
          <p:nvPr>
            <p:ph idx="1"/>
          </p:nvPr>
        </p:nvSpPr>
        <p:spPr/>
        <p:txBody>
          <a:bodyPr/>
          <a:lstStyle/>
          <a:p>
            <a:r>
              <a:rPr lang="en-US" altLang="zh-CN" dirty="0"/>
              <a:t>Monte Carlo simulation</a:t>
            </a:r>
          </a:p>
          <a:p>
            <a:r>
              <a:rPr lang="en-US" altLang="zh-CN" dirty="0"/>
              <a:t>Time-stepped simulation</a:t>
            </a:r>
          </a:p>
          <a:p>
            <a:r>
              <a:rPr lang="en-US" altLang="zh-CN" dirty="0"/>
              <a:t>Trace-driven simulation</a:t>
            </a:r>
          </a:p>
          <a:p>
            <a:r>
              <a:rPr lang="en-US" altLang="zh-CN" dirty="0"/>
              <a:t>Discrete-event simulation</a:t>
            </a:r>
          </a:p>
          <a:p>
            <a:r>
              <a:rPr lang="en-US" altLang="zh-CN" dirty="0"/>
              <a:t>Continuous simulation</a:t>
            </a:r>
          </a:p>
        </p:txBody>
      </p:sp>
      <p:sp>
        <p:nvSpPr>
          <p:cNvPr id="3" name="Footer Placeholder 2">
            <a:extLst>
              <a:ext uri="{FF2B5EF4-FFF2-40B4-BE49-F238E27FC236}">
                <a16:creationId xmlns:a16="http://schemas.microsoft.com/office/drawing/2014/main" id="{09D28ED0-B2B1-136B-7388-77D924F8D8A7}"/>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2" name="Slide Number Placeholder 1">
            <a:extLst>
              <a:ext uri="{FF2B5EF4-FFF2-40B4-BE49-F238E27FC236}">
                <a16:creationId xmlns:a16="http://schemas.microsoft.com/office/drawing/2014/main" id="{6106273B-65A8-4031-9753-7181775FACD8}"/>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35</a:t>
            </a:fld>
            <a:endParaRPr lang="en-US">
              <a:solidFill>
                <a:prstClr val="black">
                  <a:tint val="75000"/>
                </a:prstClr>
              </a:solidFill>
              <a:latin typeface="Calibri"/>
            </a:endParaRPr>
          </a:p>
        </p:txBody>
      </p:sp>
    </p:spTree>
    <p:extLst>
      <p:ext uri="{BB962C8B-B14F-4D97-AF65-F5344CB8AC3E}">
        <p14:creationId xmlns:p14="http://schemas.microsoft.com/office/powerpoint/2010/main" val="1310723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9848" y="0"/>
            <a:ext cx="10058400" cy="1515581"/>
          </a:xfrm>
        </p:spPr>
        <p:txBody>
          <a:bodyPr/>
          <a:lstStyle/>
          <a:p>
            <a:r>
              <a:rPr lang="en-CA" dirty="0"/>
              <a:t>Simulation Model Taxonomy</a:t>
            </a:r>
          </a:p>
        </p:txBody>
      </p:sp>
      <p:sp>
        <p:nvSpPr>
          <p:cNvPr id="2" name="Content Placeholder 1"/>
          <p:cNvSpPr>
            <a:spLocks noGrp="1"/>
          </p:cNvSpPr>
          <p:nvPr>
            <p:ph idx="1"/>
          </p:nvPr>
        </p:nvSpPr>
        <p:spPr/>
        <p:txBody>
          <a:bodyPr/>
          <a:lstStyle/>
          <a:p>
            <a:endParaRPr lang="en-CA"/>
          </a:p>
        </p:txBody>
      </p:sp>
      <p:sp>
        <p:nvSpPr>
          <p:cNvPr id="6" name="Footer Placeholder 5">
            <a:extLst>
              <a:ext uri="{FF2B5EF4-FFF2-40B4-BE49-F238E27FC236}">
                <a16:creationId xmlns:a16="http://schemas.microsoft.com/office/drawing/2014/main" id="{67C916C7-11D3-1C1E-5E69-58BF5BBB81FA}"/>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894A74BA-810A-42BC-BFDB-CE686E024B82}"/>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36</a:t>
            </a:fld>
            <a:endParaRPr lang="en-US">
              <a:solidFill>
                <a:prstClr val="black">
                  <a:tint val="75000"/>
                </a:prstClr>
              </a:solidFill>
              <a:latin typeface="Calibri"/>
            </a:endParaRPr>
          </a:p>
        </p:txBody>
      </p:sp>
      <p:sp>
        <p:nvSpPr>
          <p:cNvPr id="4" name="object 36"/>
          <p:cNvSpPr/>
          <p:nvPr/>
        </p:nvSpPr>
        <p:spPr>
          <a:xfrm>
            <a:off x="1716386" y="1215427"/>
            <a:ext cx="8534400" cy="5562600"/>
          </a:xfrm>
          <a:prstGeom prst="rect">
            <a:avLst/>
          </a:prstGeom>
          <a:blipFill>
            <a:blip r:embed="rId2" cstate="print"/>
            <a:stretch>
              <a:fillRect/>
            </a:stretch>
          </a:blipFill>
        </p:spPr>
        <p:txBody>
          <a:bodyPr wrap="square" lIns="0" tIns="0" rIns="0" bIns="0" rtlCol="0">
            <a:noAutofit/>
          </a:bodyPr>
          <a:lstStyle/>
          <a:p>
            <a:pPr defTabSz="457200"/>
            <a:endParaRPr>
              <a:solidFill>
                <a:prstClr val="black"/>
              </a:solidFill>
              <a:latin typeface="Calibri"/>
            </a:endParaRPr>
          </a:p>
        </p:txBody>
      </p:sp>
    </p:spTree>
    <p:extLst>
      <p:ext uri="{BB962C8B-B14F-4D97-AF65-F5344CB8AC3E}">
        <p14:creationId xmlns:p14="http://schemas.microsoft.com/office/powerpoint/2010/main" val="2042666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Simulation Examples</a:t>
            </a:r>
          </a:p>
        </p:txBody>
      </p:sp>
      <p:sp>
        <p:nvSpPr>
          <p:cNvPr id="2" name="Content Placeholder 1"/>
          <p:cNvSpPr>
            <a:spLocks noGrp="1"/>
          </p:cNvSpPr>
          <p:nvPr>
            <p:ph idx="1"/>
          </p:nvPr>
        </p:nvSpPr>
        <p:spPr/>
        <p:txBody>
          <a:bodyPr/>
          <a:lstStyle/>
          <a:p>
            <a:r>
              <a:rPr lang="en-CA" dirty="0"/>
              <a:t>Monte Carlo simulation</a:t>
            </a:r>
          </a:p>
          <a:p>
            <a:pPr lvl="1"/>
            <a:r>
              <a:rPr lang="en-CA" dirty="0"/>
              <a:t>Estimating </a:t>
            </a:r>
            <a:r>
              <a:rPr lang="el-GR" dirty="0"/>
              <a:t>π</a:t>
            </a:r>
            <a:endParaRPr lang="en-CA" dirty="0"/>
          </a:p>
          <a:p>
            <a:pPr lvl="1"/>
            <a:r>
              <a:rPr lang="en-CA" dirty="0"/>
              <a:t>Craps (dice game)</a:t>
            </a:r>
          </a:p>
          <a:p>
            <a:r>
              <a:rPr lang="en-CA" dirty="0"/>
              <a:t>Time-stepped simulation</a:t>
            </a:r>
          </a:p>
          <a:p>
            <a:pPr lvl="1"/>
            <a:r>
              <a:rPr lang="en-CA" dirty="0"/>
              <a:t>Mortgage scenarios</a:t>
            </a:r>
          </a:p>
          <a:p>
            <a:r>
              <a:rPr lang="en-CA" dirty="0"/>
              <a:t>Trace-driven simulation</a:t>
            </a:r>
          </a:p>
          <a:p>
            <a:pPr lvl="1"/>
            <a:r>
              <a:rPr lang="en-CA" dirty="0"/>
              <a:t>Single-server queue (ssq1.c)</a:t>
            </a:r>
          </a:p>
          <a:p>
            <a:r>
              <a:rPr lang="en-CA" dirty="0"/>
              <a:t>Discrete-event simulation</a:t>
            </a:r>
          </a:p>
          <a:p>
            <a:pPr lvl="1"/>
            <a:r>
              <a:rPr lang="en-CA" dirty="0"/>
              <a:t>Witchcraft hair salon</a:t>
            </a:r>
          </a:p>
        </p:txBody>
      </p:sp>
      <p:sp>
        <p:nvSpPr>
          <p:cNvPr id="4" name="Footer Placeholder 3">
            <a:extLst>
              <a:ext uri="{FF2B5EF4-FFF2-40B4-BE49-F238E27FC236}">
                <a16:creationId xmlns:a16="http://schemas.microsoft.com/office/drawing/2014/main" id="{9F3BE090-EF68-2C76-8DCC-DB189401FF88}"/>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326D4417-B6F3-47CA-820B-AE481DBC38A5}"/>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37</a:t>
            </a:fld>
            <a:endParaRPr lang="en-US">
              <a:solidFill>
                <a:prstClr val="black">
                  <a:tint val="75000"/>
                </a:prstClr>
              </a:solidFill>
              <a:latin typeface="Calibri"/>
            </a:endParaRPr>
          </a:p>
        </p:txBody>
      </p:sp>
    </p:spTree>
    <p:extLst>
      <p:ext uri="{BB962C8B-B14F-4D97-AF65-F5344CB8AC3E}">
        <p14:creationId xmlns:p14="http://schemas.microsoft.com/office/powerpoint/2010/main" val="1913724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zh-CN" dirty="0"/>
              <a:t>Monte Carlo Simulation </a:t>
            </a:r>
          </a:p>
        </p:txBody>
      </p:sp>
      <p:sp>
        <p:nvSpPr>
          <p:cNvPr id="19458" name="Rectangle 3"/>
          <p:cNvSpPr>
            <a:spLocks noGrp="1" noChangeArrowheads="1"/>
          </p:cNvSpPr>
          <p:nvPr>
            <p:ph idx="1"/>
          </p:nvPr>
        </p:nvSpPr>
        <p:spPr/>
        <p:txBody>
          <a:bodyPr/>
          <a:lstStyle/>
          <a:p>
            <a:endParaRPr lang="en-US" altLang="zh-CN" dirty="0"/>
          </a:p>
          <a:p>
            <a:endParaRPr lang="en-US" altLang="zh-CN" dirty="0"/>
          </a:p>
          <a:p>
            <a:endParaRPr lang="en-US" altLang="zh-CN" dirty="0"/>
          </a:p>
          <a:p>
            <a:endParaRPr lang="en-US" altLang="zh-CN" dirty="0"/>
          </a:p>
          <a:p>
            <a:r>
              <a:rPr lang="en-US" altLang="zh-CN" dirty="0"/>
              <a:t>Static simulation (no time dependency)</a:t>
            </a:r>
          </a:p>
          <a:p>
            <a:r>
              <a:rPr lang="en-US" altLang="zh-CN" dirty="0"/>
              <a:t>To model probabilistic phenomenon </a:t>
            </a:r>
          </a:p>
          <a:p>
            <a:r>
              <a:rPr lang="en-US" altLang="zh-CN" dirty="0"/>
              <a:t>Can be used for evaluating non-probabilistic expressions using probabilistic methods</a:t>
            </a:r>
          </a:p>
          <a:p>
            <a:r>
              <a:rPr lang="en-US" altLang="zh-CN" dirty="0"/>
              <a:t>Can be used for estimating quantities that are “hard” to determine analytically or experimentally</a:t>
            </a:r>
          </a:p>
        </p:txBody>
      </p:sp>
      <p:sp>
        <p:nvSpPr>
          <p:cNvPr id="3" name="Footer Placeholder 2">
            <a:extLst>
              <a:ext uri="{FF2B5EF4-FFF2-40B4-BE49-F238E27FC236}">
                <a16:creationId xmlns:a16="http://schemas.microsoft.com/office/drawing/2014/main" id="{70372AE3-4C07-3EFA-E680-7B4A4B73A67C}"/>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2" name="Slide Number Placeholder 1">
            <a:extLst>
              <a:ext uri="{FF2B5EF4-FFF2-40B4-BE49-F238E27FC236}">
                <a16:creationId xmlns:a16="http://schemas.microsoft.com/office/drawing/2014/main" id="{9DA33E94-5680-415A-9CBA-F6D9ED6BCBE1}"/>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38</a:t>
            </a:fld>
            <a:endParaRPr lang="en-US">
              <a:solidFill>
                <a:prstClr val="black">
                  <a:tint val="75000"/>
                </a:prstClr>
              </a:solidFill>
              <a:latin typeface="Calibri"/>
            </a:endParaRPr>
          </a:p>
        </p:txBody>
      </p:sp>
      <p:sp>
        <p:nvSpPr>
          <p:cNvPr id="19460" name="Text Box 4"/>
          <p:cNvSpPr txBox="1">
            <a:spLocks noChangeArrowheads="1"/>
          </p:cNvSpPr>
          <p:nvPr/>
        </p:nvSpPr>
        <p:spPr bwMode="auto">
          <a:xfrm>
            <a:off x="2855912" y="1983464"/>
            <a:ext cx="6480175" cy="1200329"/>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gn="ctr" defTabSz="457200"/>
            <a:r>
              <a:rPr lang="en-US" altLang="zh-CN" sz="2400" i="1" dirty="0">
                <a:solidFill>
                  <a:prstClr val="white"/>
                </a:solidFill>
                <a:latin typeface="Calibri"/>
                <a:ea typeface="SimSun" pitchFamily="2" charset="-122"/>
              </a:rPr>
              <a:t>Named after Count Montgomery de Carlo, who was a famous Italian gambler and random-number generator (1792-1838).</a:t>
            </a:r>
            <a:endParaRPr lang="en-US" sz="2400" i="1" dirty="0">
              <a:solidFill>
                <a:prstClr val="white"/>
              </a:solidFill>
              <a:latin typeface="Calibri"/>
            </a:endParaRPr>
          </a:p>
        </p:txBody>
      </p:sp>
    </p:spTree>
    <p:extLst>
      <p:ext uri="{BB962C8B-B14F-4D97-AF65-F5344CB8AC3E}">
        <p14:creationId xmlns:p14="http://schemas.microsoft.com/office/powerpoint/2010/main" val="96782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zh-CN" dirty="0"/>
              <a:t>Trace-Driven Simulation</a:t>
            </a:r>
          </a:p>
        </p:txBody>
      </p:sp>
      <p:sp>
        <p:nvSpPr>
          <p:cNvPr id="21506" name="Rectangle 3"/>
          <p:cNvSpPr>
            <a:spLocks noGrp="1" noChangeArrowheads="1"/>
          </p:cNvSpPr>
          <p:nvPr>
            <p:ph idx="1"/>
          </p:nvPr>
        </p:nvSpPr>
        <p:spPr/>
        <p:txBody>
          <a:bodyPr/>
          <a:lstStyle/>
          <a:p>
            <a:r>
              <a:rPr lang="en-US" altLang="zh-CN" dirty="0"/>
              <a:t>Trace = time-ordered record of events in system</a:t>
            </a:r>
          </a:p>
          <a:p>
            <a:r>
              <a:rPr lang="en-US" altLang="zh-CN" dirty="0"/>
              <a:t>Trace-driven simulation = Trace input</a:t>
            </a:r>
          </a:p>
          <a:p>
            <a:r>
              <a:rPr lang="en-US" altLang="zh-CN" dirty="0"/>
              <a:t>Often used in evaluating or tuning resource management algorithms (based on real workloads):</a:t>
            </a:r>
          </a:p>
          <a:p>
            <a:pPr lvl="1"/>
            <a:r>
              <a:rPr lang="en-US" altLang="zh-CN" dirty="0"/>
              <a:t>Paging, cache analysis, CPU scheduling, deadlock prevention, dynamic storage allocation</a:t>
            </a:r>
          </a:p>
          <a:p>
            <a:r>
              <a:rPr lang="en-US" altLang="zh-CN" dirty="0"/>
              <a:t>Example: Trace = start time + duration of processes</a:t>
            </a:r>
          </a:p>
          <a:p>
            <a:r>
              <a:rPr lang="en-US" altLang="zh-CN" dirty="0"/>
              <a:t>Example: Trace = size in bytes of file written to disk</a:t>
            </a:r>
          </a:p>
          <a:p>
            <a:r>
              <a:rPr lang="en-US" altLang="zh-CN" dirty="0"/>
              <a:t>Example: Trace = mobile device ID and call duration</a:t>
            </a:r>
          </a:p>
        </p:txBody>
      </p:sp>
      <p:sp>
        <p:nvSpPr>
          <p:cNvPr id="3" name="Footer Placeholder 2">
            <a:extLst>
              <a:ext uri="{FF2B5EF4-FFF2-40B4-BE49-F238E27FC236}">
                <a16:creationId xmlns:a16="http://schemas.microsoft.com/office/drawing/2014/main" id="{FED9FFD2-7D21-ECD8-9E3B-17EA759CCC7C}"/>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2" name="Slide Number Placeholder 1">
            <a:extLst>
              <a:ext uri="{FF2B5EF4-FFF2-40B4-BE49-F238E27FC236}">
                <a16:creationId xmlns:a16="http://schemas.microsoft.com/office/drawing/2014/main" id="{DEB52DFF-0F41-44EE-86EB-6520CDA72D3B}"/>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39</a:t>
            </a:fld>
            <a:endParaRPr lang="en-US">
              <a:solidFill>
                <a:prstClr val="black">
                  <a:tint val="75000"/>
                </a:prstClr>
              </a:solidFill>
              <a:latin typeface="Calibri"/>
            </a:endParaRPr>
          </a:p>
        </p:txBody>
      </p:sp>
    </p:spTree>
    <p:extLst>
      <p:ext uri="{BB962C8B-B14F-4D97-AF65-F5344CB8AC3E}">
        <p14:creationId xmlns:p14="http://schemas.microsoft.com/office/powerpoint/2010/main" val="3413042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defRPr/>
            </a:pPr>
            <a:r>
              <a:rPr lang="en-US" altLang="zh-CN" dirty="0"/>
              <a:t>Advantages of Trace-Driven Simulations</a:t>
            </a:r>
          </a:p>
        </p:txBody>
      </p:sp>
      <p:sp>
        <p:nvSpPr>
          <p:cNvPr id="22530" name="Rectangle 3"/>
          <p:cNvSpPr>
            <a:spLocks noGrp="1" noChangeArrowheads="1"/>
          </p:cNvSpPr>
          <p:nvPr>
            <p:ph idx="1"/>
          </p:nvPr>
        </p:nvSpPr>
        <p:spPr/>
        <p:txBody>
          <a:bodyPr/>
          <a:lstStyle/>
          <a:p>
            <a:r>
              <a:rPr lang="en-US" altLang="zh-CN"/>
              <a:t>Credibility</a:t>
            </a:r>
          </a:p>
          <a:p>
            <a:r>
              <a:rPr lang="en-US" altLang="zh-CN"/>
              <a:t>Easy validation: compare simulation with measurement</a:t>
            </a:r>
          </a:p>
          <a:p>
            <a:r>
              <a:rPr lang="en-US" altLang="zh-CN"/>
              <a:t>Accurate workload: models correlation and interference </a:t>
            </a:r>
          </a:p>
          <a:p>
            <a:r>
              <a:rPr lang="en-US" altLang="zh-CN"/>
              <a:t>Fair comparison: better than random input</a:t>
            </a:r>
          </a:p>
          <a:p>
            <a:r>
              <a:rPr lang="en-US" altLang="zh-CN"/>
              <a:t>Similarity to the actual implementation:</a:t>
            </a:r>
          </a:p>
          <a:p>
            <a:pPr lvl="1"/>
            <a:r>
              <a:rPr lang="en-US" altLang="zh-CN"/>
              <a:t>trace-driven model is similar to the system</a:t>
            </a:r>
          </a:p>
          <a:p>
            <a:pPr lvl="1"/>
            <a:r>
              <a:rPr lang="en-US" altLang="zh-CN"/>
              <a:t>can understand complexity of implementation</a:t>
            </a:r>
          </a:p>
        </p:txBody>
      </p:sp>
      <p:sp>
        <p:nvSpPr>
          <p:cNvPr id="3" name="Footer Placeholder 2">
            <a:extLst>
              <a:ext uri="{FF2B5EF4-FFF2-40B4-BE49-F238E27FC236}">
                <a16:creationId xmlns:a16="http://schemas.microsoft.com/office/drawing/2014/main" id="{AAE5B57A-8AE0-22BD-77C8-15794399118A}"/>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2" name="Slide Number Placeholder 1">
            <a:extLst>
              <a:ext uri="{FF2B5EF4-FFF2-40B4-BE49-F238E27FC236}">
                <a16:creationId xmlns:a16="http://schemas.microsoft.com/office/drawing/2014/main" id="{A04E7FD8-B924-4971-81EA-2865BC0B9149}"/>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40</a:t>
            </a:fld>
            <a:endParaRPr lang="en-US">
              <a:solidFill>
                <a:prstClr val="black">
                  <a:tint val="75000"/>
                </a:prstClr>
              </a:solidFill>
              <a:latin typeface="Calibri"/>
            </a:endParaRPr>
          </a:p>
        </p:txBody>
      </p:sp>
    </p:spTree>
    <p:extLst>
      <p:ext uri="{BB962C8B-B14F-4D97-AF65-F5344CB8AC3E}">
        <p14:creationId xmlns:p14="http://schemas.microsoft.com/office/powerpoint/2010/main" val="3381922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Grp="1" noChangeArrowheads="1"/>
          </p:cNvSpPr>
          <p:nvPr>
            <p:ph type="title"/>
          </p:nvPr>
        </p:nvSpPr>
        <p:spPr/>
        <p:txBody>
          <a:bodyPr/>
          <a:lstStyle/>
          <a:p>
            <a:pPr>
              <a:defRPr/>
            </a:pPr>
            <a:r>
              <a:rPr lang="en-US" altLang="zh-CN" dirty="0"/>
              <a:t>Disadvantages of Trace-Driven Simulations</a:t>
            </a:r>
          </a:p>
        </p:txBody>
      </p:sp>
      <p:sp>
        <p:nvSpPr>
          <p:cNvPr id="23554" name="Rectangle 5"/>
          <p:cNvSpPr>
            <a:spLocks noGrp="1" noChangeArrowheads="1"/>
          </p:cNvSpPr>
          <p:nvPr>
            <p:ph idx="1"/>
          </p:nvPr>
        </p:nvSpPr>
        <p:spPr/>
        <p:txBody>
          <a:bodyPr/>
          <a:lstStyle/>
          <a:p>
            <a:r>
              <a:rPr lang="en-US" altLang="zh-CN" dirty="0"/>
              <a:t>Complexity: more detailed </a:t>
            </a:r>
          </a:p>
          <a:p>
            <a:r>
              <a:rPr lang="en-US" altLang="zh-CN" dirty="0"/>
              <a:t>Representativeness: workload changes with time, equipment</a:t>
            </a:r>
          </a:p>
          <a:p>
            <a:r>
              <a:rPr lang="en-US" altLang="zh-CN" dirty="0"/>
              <a:t>Data Collection: few minutes fill up a disk</a:t>
            </a:r>
          </a:p>
          <a:p>
            <a:r>
              <a:rPr lang="en-US" altLang="zh-CN" dirty="0"/>
              <a:t>Instrumentation: granularity; intrusiveness</a:t>
            </a:r>
          </a:p>
          <a:p>
            <a:r>
              <a:rPr lang="en-US" altLang="zh-CN" dirty="0"/>
              <a:t>Single Point of Validation: one trace = one point</a:t>
            </a:r>
          </a:p>
          <a:p>
            <a:r>
              <a:rPr lang="en-US" altLang="zh-CN" dirty="0"/>
              <a:t>Difficult to change workload </a:t>
            </a:r>
          </a:p>
          <a:p>
            <a:endParaRPr lang="zh-CN" altLang="en-US" dirty="0"/>
          </a:p>
        </p:txBody>
      </p:sp>
      <p:sp>
        <p:nvSpPr>
          <p:cNvPr id="3" name="Footer Placeholder 2">
            <a:extLst>
              <a:ext uri="{FF2B5EF4-FFF2-40B4-BE49-F238E27FC236}">
                <a16:creationId xmlns:a16="http://schemas.microsoft.com/office/drawing/2014/main" id="{D1D6F278-5144-209F-9E94-C55CACD792D8}"/>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2" name="Slide Number Placeholder 1">
            <a:extLst>
              <a:ext uri="{FF2B5EF4-FFF2-40B4-BE49-F238E27FC236}">
                <a16:creationId xmlns:a16="http://schemas.microsoft.com/office/drawing/2014/main" id="{1F53AE26-7D61-40B2-9BDC-C3B58B2B3467}"/>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41</a:t>
            </a:fld>
            <a:endParaRPr lang="en-US">
              <a:solidFill>
                <a:prstClr val="black">
                  <a:tint val="75000"/>
                </a:prstClr>
              </a:solidFill>
              <a:latin typeface="Calibri"/>
            </a:endParaRPr>
          </a:p>
        </p:txBody>
      </p:sp>
    </p:spTree>
    <p:extLst>
      <p:ext uri="{BB962C8B-B14F-4D97-AF65-F5344CB8AC3E}">
        <p14:creationId xmlns:p14="http://schemas.microsoft.com/office/powerpoint/2010/main" val="1060841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26337-7913-0392-BEA8-92CF635DE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E4690-F90D-68EA-9165-587FD35222CD}"/>
              </a:ext>
            </a:extLst>
          </p:cNvPr>
          <p:cNvSpPr>
            <a:spLocks noGrp="1"/>
          </p:cNvSpPr>
          <p:nvPr>
            <p:ph type="title"/>
          </p:nvPr>
        </p:nvSpPr>
        <p:spPr>
          <a:xfrm>
            <a:off x="1778000" y="2916072"/>
            <a:ext cx="8636000" cy="609600"/>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Week 5</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42-49</a:t>
            </a:r>
          </a:p>
        </p:txBody>
      </p:sp>
      <p:sp>
        <p:nvSpPr>
          <p:cNvPr id="3" name="Footer Placeholder 2">
            <a:extLst>
              <a:ext uri="{FF2B5EF4-FFF2-40B4-BE49-F238E27FC236}">
                <a16:creationId xmlns:a16="http://schemas.microsoft.com/office/drawing/2014/main" id="{CCDEBE97-BF3B-11A8-4404-0E11961AB3FB}"/>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8967DAFF-A547-7C63-AA13-AE2C6E21665F}"/>
              </a:ext>
            </a:extLst>
          </p:cNvPr>
          <p:cNvSpPr>
            <a:spLocks noGrp="1"/>
          </p:cNvSpPr>
          <p:nvPr>
            <p:ph type="sldNum" sz="quarter" idx="12"/>
          </p:nvPr>
        </p:nvSpPr>
        <p:spPr/>
        <p:txBody>
          <a:bodyPr/>
          <a:lstStyle/>
          <a:p>
            <a:fld id="{4FAB73BC-B049-4115-A692-8D63A059BFB8}" type="slidenum">
              <a:rPr lang="en-US" smtClean="0"/>
              <a:t>42</a:t>
            </a:fld>
            <a:endParaRPr lang="en-US" dirty="0"/>
          </a:p>
        </p:txBody>
      </p:sp>
    </p:spTree>
    <p:extLst>
      <p:ext uri="{BB962C8B-B14F-4D97-AF65-F5344CB8AC3E}">
        <p14:creationId xmlns:p14="http://schemas.microsoft.com/office/powerpoint/2010/main" val="1379191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Discrete-Event Simulation</a:t>
            </a:r>
            <a:endParaRPr lang="en-CA" dirty="0"/>
          </a:p>
        </p:txBody>
      </p:sp>
      <p:sp>
        <p:nvSpPr>
          <p:cNvPr id="3" name="Content Placeholder 2"/>
          <p:cNvSpPr>
            <a:spLocks noGrp="1"/>
          </p:cNvSpPr>
          <p:nvPr>
            <p:ph idx="1"/>
          </p:nvPr>
        </p:nvSpPr>
        <p:spPr/>
        <p:txBody>
          <a:bodyPr/>
          <a:lstStyle/>
          <a:p>
            <a:r>
              <a:rPr lang="en-US" dirty="0"/>
              <a:t>A simulation model with three features:</a:t>
            </a:r>
          </a:p>
          <a:p>
            <a:pPr marL="914400" lvl="1" indent="-457200">
              <a:buFont typeface="+mj-lt"/>
              <a:buAutoNum type="arabicPeriod"/>
            </a:pPr>
            <a:r>
              <a:rPr lang="en-US" dirty="0"/>
              <a:t>Stochastic: </a:t>
            </a:r>
            <a:br>
              <a:rPr lang="en-US" dirty="0"/>
            </a:br>
            <a:r>
              <a:rPr lang="en-US" dirty="0"/>
              <a:t>some variables in the simulation model are random</a:t>
            </a:r>
          </a:p>
          <a:p>
            <a:pPr marL="914400" lvl="1" indent="-457200">
              <a:buFont typeface="+mj-lt"/>
              <a:buAutoNum type="arabicPeriod"/>
            </a:pPr>
            <a:r>
              <a:rPr lang="en-US" dirty="0"/>
              <a:t>Dynamic: </a:t>
            </a:r>
            <a:br>
              <a:rPr lang="en-US" dirty="0"/>
            </a:br>
            <a:r>
              <a:rPr lang="en-US" dirty="0"/>
              <a:t>system state evolves over time</a:t>
            </a:r>
          </a:p>
          <a:p>
            <a:pPr marL="914400" lvl="1" indent="-457200">
              <a:buFont typeface="+mj-lt"/>
              <a:buAutoNum type="arabicPeriod"/>
            </a:pPr>
            <a:r>
              <a:rPr lang="en-CA" dirty="0"/>
              <a:t>Discrete-Event: </a:t>
            </a:r>
            <a:br>
              <a:rPr lang="en-CA" dirty="0"/>
            </a:br>
            <a:r>
              <a:rPr lang="en-CA" dirty="0"/>
              <a:t>changes in system state occur at discrete time instances</a:t>
            </a:r>
          </a:p>
          <a:p>
            <a:endParaRPr lang="en-CA" dirty="0"/>
          </a:p>
        </p:txBody>
      </p:sp>
      <p:sp>
        <p:nvSpPr>
          <p:cNvPr id="5" name="Footer Placeholder 4">
            <a:extLst>
              <a:ext uri="{FF2B5EF4-FFF2-40B4-BE49-F238E27FC236}">
                <a16:creationId xmlns:a16="http://schemas.microsoft.com/office/drawing/2014/main" id="{6CF4D8F2-4A23-8CF6-75DB-2BD419B5BD0B}"/>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8ADC2319-76B5-4A50-A87D-86908D5F0A4D}"/>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43</a:t>
            </a:fld>
            <a:endParaRPr lang="en-US">
              <a:solidFill>
                <a:prstClr val="black">
                  <a:tint val="75000"/>
                </a:prstClr>
              </a:solidFill>
              <a:latin typeface="Calibri"/>
            </a:endParaRPr>
          </a:p>
        </p:txBody>
      </p:sp>
    </p:spTree>
    <p:extLst>
      <p:ext uri="{BB962C8B-B14F-4D97-AF65-F5344CB8AC3E}">
        <p14:creationId xmlns:p14="http://schemas.microsoft.com/office/powerpoint/2010/main" val="1471253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Discrete and Continuous Systems</a:t>
            </a:r>
          </a:p>
        </p:txBody>
      </p:sp>
      <p:sp>
        <p:nvSpPr>
          <p:cNvPr id="2" name="Content Placeholder 1"/>
          <p:cNvSpPr>
            <a:spLocks noGrp="1"/>
          </p:cNvSpPr>
          <p:nvPr>
            <p:ph idx="1"/>
          </p:nvPr>
        </p:nvSpPr>
        <p:spPr/>
        <p:txBody>
          <a:bodyPr/>
          <a:lstStyle/>
          <a:p>
            <a:r>
              <a:rPr lang="en-US" dirty="0"/>
              <a:t>A </a:t>
            </a:r>
            <a:r>
              <a:rPr lang="en-US" dirty="0">
                <a:solidFill>
                  <a:srgbClr val="FF0000"/>
                </a:solidFill>
              </a:rPr>
              <a:t>discrete system</a:t>
            </a:r>
            <a:r>
              <a:rPr lang="en-US" dirty="0"/>
              <a:t> is one in which the system state changes only at a discrete set of points in time</a:t>
            </a:r>
          </a:p>
          <a:p>
            <a:pPr lvl="1"/>
            <a:r>
              <a:rPr lang="en-US" dirty="0"/>
              <a:t>Example: A restaurant</a:t>
            </a:r>
            <a:endParaRPr lang="en-CA" dirty="0"/>
          </a:p>
        </p:txBody>
      </p:sp>
      <p:sp>
        <p:nvSpPr>
          <p:cNvPr id="6" name="Footer Placeholder 5">
            <a:extLst>
              <a:ext uri="{FF2B5EF4-FFF2-40B4-BE49-F238E27FC236}">
                <a16:creationId xmlns:a16="http://schemas.microsoft.com/office/drawing/2014/main" id="{5944E615-0B0B-702E-DC5D-A78002FA565C}"/>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AEF5A716-D843-4E63-BD16-D98D9C69BEB5}"/>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44</a:t>
            </a:fld>
            <a:endParaRPr lang="en-US">
              <a:solidFill>
                <a:prstClr val="black">
                  <a:tint val="75000"/>
                </a:prstClr>
              </a:solidFill>
              <a:latin typeface="Calibri"/>
            </a:endParaRPr>
          </a:p>
        </p:txBody>
      </p:sp>
      <p:sp>
        <p:nvSpPr>
          <p:cNvPr id="4" name="object 47"/>
          <p:cNvSpPr/>
          <p:nvPr/>
        </p:nvSpPr>
        <p:spPr>
          <a:xfrm>
            <a:off x="3276600" y="3048000"/>
            <a:ext cx="5212304" cy="3173968"/>
          </a:xfrm>
          <a:prstGeom prst="rect">
            <a:avLst/>
          </a:prstGeom>
          <a:blipFill>
            <a:blip r:embed="rId2" cstate="print"/>
            <a:stretch>
              <a:fillRect/>
            </a:stretch>
          </a:blipFill>
        </p:spPr>
        <p:txBody>
          <a:bodyPr wrap="square" lIns="0" tIns="0" rIns="0" bIns="0" rtlCol="0">
            <a:noAutofit/>
          </a:bodyPr>
          <a:lstStyle/>
          <a:p>
            <a:pPr defTabSz="457200"/>
            <a:endParaRPr>
              <a:solidFill>
                <a:prstClr val="black"/>
              </a:solidFill>
              <a:latin typeface="Calibri"/>
            </a:endParaRPr>
          </a:p>
        </p:txBody>
      </p:sp>
    </p:spTree>
    <p:extLst>
      <p:ext uri="{BB962C8B-B14F-4D97-AF65-F5344CB8AC3E}">
        <p14:creationId xmlns:p14="http://schemas.microsoft.com/office/powerpoint/2010/main" val="21491956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Discrete and Continuous Systems</a:t>
            </a:r>
          </a:p>
        </p:txBody>
      </p:sp>
      <p:sp>
        <p:nvSpPr>
          <p:cNvPr id="2" name="Content Placeholder 1"/>
          <p:cNvSpPr>
            <a:spLocks noGrp="1"/>
          </p:cNvSpPr>
          <p:nvPr>
            <p:ph idx="1"/>
          </p:nvPr>
        </p:nvSpPr>
        <p:spPr>
          <a:xfrm>
            <a:off x="1063752" y="1831697"/>
            <a:ext cx="10058400" cy="4050792"/>
          </a:xfrm>
        </p:spPr>
        <p:txBody>
          <a:bodyPr/>
          <a:lstStyle/>
          <a:p>
            <a:r>
              <a:rPr lang="en-US" dirty="0"/>
              <a:t>A </a:t>
            </a:r>
            <a:r>
              <a:rPr lang="en-US" dirty="0">
                <a:solidFill>
                  <a:srgbClr val="FF0000"/>
                </a:solidFill>
              </a:rPr>
              <a:t>continuous system</a:t>
            </a:r>
            <a:r>
              <a:rPr lang="en-US" dirty="0"/>
              <a:t> is one in which the system state changes continuously over time </a:t>
            </a:r>
          </a:p>
          <a:p>
            <a:pPr lvl="1"/>
            <a:r>
              <a:rPr lang="en-US" dirty="0"/>
              <a:t>Example: Water level in Bow River (or </a:t>
            </a:r>
            <a:r>
              <a:rPr lang="en-US" dirty="0" err="1"/>
              <a:t>Bearspaw</a:t>
            </a:r>
            <a:r>
              <a:rPr lang="en-US" dirty="0"/>
              <a:t> dam)</a:t>
            </a:r>
            <a:endParaRPr lang="en-CA" dirty="0"/>
          </a:p>
        </p:txBody>
      </p:sp>
      <p:sp>
        <p:nvSpPr>
          <p:cNvPr id="6" name="Footer Placeholder 5">
            <a:extLst>
              <a:ext uri="{FF2B5EF4-FFF2-40B4-BE49-F238E27FC236}">
                <a16:creationId xmlns:a16="http://schemas.microsoft.com/office/drawing/2014/main" id="{842CC903-A2BC-DF58-7F42-61FA8351CA15}"/>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F244830F-BE32-4CA4-815D-FD3D1A9FA856}"/>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45</a:t>
            </a:fld>
            <a:endParaRPr lang="en-US">
              <a:solidFill>
                <a:prstClr val="black">
                  <a:tint val="75000"/>
                </a:prstClr>
              </a:solidFill>
              <a:latin typeface="Calibri"/>
            </a:endParaRPr>
          </a:p>
        </p:txBody>
      </p:sp>
      <p:sp>
        <p:nvSpPr>
          <p:cNvPr id="4" name="object 45"/>
          <p:cNvSpPr/>
          <p:nvPr/>
        </p:nvSpPr>
        <p:spPr>
          <a:xfrm>
            <a:off x="3657601" y="2819400"/>
            <a:ext cx="5049141" cy="3771898"/>
          </a:xfrm>
          <a:prstGeom prst="rect">
            <a:avLst/>
          </a:prstGeom>
          <a:blipFill>
            <a:blip r:embed="rId2" cstate="print"/>
            <a:stretch>
              <a:fillRect/>
            </a:stretch>
          </a:blipFill>
        </p:spPr>
        <p:txBody>
          <a:bodyPr wrap="square" lIns="0" tIns="0" rIns="0" bIns="0" rtlCol="0">
            <a:noAutofit/>
          </a:bodyPr>
          <a:lstStyle/>
          <a:p>
            <a:pPr defTabSz="457200"/>
            <a:endParaRPr>
              <a:solidFill>
                <a:prstClr val="black"/>
              </a:solidFill>
              <a:latin typeface="Calibri"/>
            </a:endParaRPr>
          </a:p>
        </p:txBody>
      </p:sp>
    </p:spTree>
    <p:extLst>
      <p:ext uri="{BB962C8B-B14F-4D97-AF65-F5344CB8AC3E}">
        <p14:creationId xmlns:p14="http://schemas.microsoft.com/office/powerpoint/2010/main" val="1160311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Discrete-Event Simulation</a:t>
            </a:r>
          </a:p>
        </p:txBody>
      </p:sp>
      <p:sp>
        <p:nvSpPr>
          <p:cNvPr id="2" name="Content Placeholder 1"/>
          <p:cNvSpPr>
            <a:spLocks noGrp="1"/>
          </p:cNvSpPr>
          <p:nvPr>
            <p:ph idx="1"/>
          </p:nvPr>
        </p:nvSpPr>
        <p:spPr>
          <a:xfrm>
            <a:off x="1066800" y="1862513"/>
            <a:ext cx="10058400" cy="4050792"/>
          </a:xfrm>
        </p:spPr>
        <p:txBody>
          <a:bodyPr/>
          <a:lstStyle/>
          <a:p>
            <a:r>
              <a:rPr lang="en-US" dirty="0"/>
              <a:t>A simulation model in which system state evolves over a discrete sequence of events in time</a:t>
            </a:r>
            <a:endParaRPr lang="en-US" dirty="0">
              <a:solidFill>
                <a:srgbClr val="FF0000"/>
              </a:solidFill>
            </a:endParaRPr>
          </a:p>
          <a:p>
            <a:pPr lvl="1"/>
            <a:r>
              <a:rPr lang="en-US" dirty="0"/>
              <a:t>System state changes only when an event occurs</a:t>
            </a:r>
          </a:p>
          <a:p>
            <a:pPr lvl="1"/>
            <a:r>
              <a:rPr lang="en-US" dirty="0"/>
              <a:t>System state does not change between the events</a:t>
            </a:r>
            <a:endParaRPr lang="en-CA" dirty="0"/>
          </a:p>
          <a:p>
            <a:endParaRPr lang="en-US" dirty="0"/>
          </a:p>
          <a:p>
            <a:endParaRPr lang="en-US" dirty="0"/>
          </a:p>
          <a:p>
            <a:endParaRPr lang="en-US" dirty="0"/>
          </a:p>
          <a:p>
            <a:endParaRPr lang="en-US" dirty="0"/>
          </a:p>
          <a:p>
            <a:endParaRPr lang="en-US" dirty="0"/>
          </a:p>
          <a:p>
            <a:endParaRPr lang="en-US" dirty="0"/>
          </a:p>
          <a:p>
            <a:pPr lvl="1"/>
            <a:endParaRPr lang="en-US" dirty="0"/>
          </a:p>
        </p:txBody>
      </p:sp>
      <p:sp>
        <p:nvSpPr>
          <p:cNvPr id="8" name="Footer Placeholder 7">
            <a:extLst>
              <a:ext uri="{FF2B5EF4-FFF2-40B4-BE49-F238E27FC236}">
                <a16:creationId xmlns:a16="http://schemas.microsoft.com/office/drawing/2014/main" id="{3DC5408E-59F2-EC03-539F-D79771EAEEB0}"/>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D4978DB0-F39B-4615-9A75-D0EB94C9B852}"/>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46</a:t>
            </a:fld>
            <a:endParaRPr lang="en-US">
              <a:solidFill>
                <a:prstClr val="black">
                  <a:tint val="75000"/>
                </a:prstClr>
              </a:solidFill>
              <a:latin typeface="Calibri"/>
            </a:endParaRPr>
          </a:p>
        </p:txBody>
      </p:sp>
      <p:sp>
        <p:nvSpPr>
          <p:cNvPr id="4" name="object 47"/>
          <p:cNvSpPr/>
          <p:nvPr/>
        </p:nvSpPr>
        <p:spPr>
          <a:xfrm>
            <a:off x="3200400" y="3210477"/>
            <a:ext cx="4876800" cy="2857500"/>
          </a:xfrm>
          <a:prstGeom prst="rect">
            <a:avLst/>
          </a:prstGeom>
          <a:blipFill>
            <a:blip r:embed="rId2" cstate="print"/>
            <a:stretch>
              <a:fillRect/>
            </a:stretch>
          </a:blipFill>
        </p:spPr>
        <p:txBody>
          <a:bodyPr wrap="square" lIns="0" tIns="0" rIns="0" bIns="0" rtlCol="0">
            <a:noAutofit/>
          </a:bodyPr>
          <a:lstStyle/>
          <a:p>
            <a:pPr defTabSz="457200"/>
            <a:endParaRPr dirty="0">
              <a:solidFill>
                <a:prstClr val="black"/>
              </a:solidFill>
              <a:latin typeface="Calibri"/>
            </a:endParaRPr>
          </a:p>
        </p:txBody>
      </p:sp>
      <p:sp>
        <p:nvSpPr>
          <p:cNvPr id="5" name="TextBox 4"/>
          <p:cNvSpPr txBox="1"/>
          <p:nvPr/>
        </p:nvSpPr>
        <p:spPr>
          <a:xfrm>
            <a:off x="4646712" y="6279511"/>
            <a:ext cx="2042932" cy="369332"/>
          </a:xfrm>
          <a:prstGeom prst="rect">
            <a:avLst/>
          </a:prstGeom>
          <a:noFill/>
        </p:spPr>
        <p:txBody>
          <a:bodyPr wrap="none" rtlCol="0">
            <a:spAutoFit/>
          </a:bodyPr>
          <a:lstStyle/>
          <a:p>
            <a:pPr defTabSz="457200"/>
            <a:r>
              <a:rPr lang="en-US" dirty="0">
                <a:solidFill>
                  <a:prstClr val="black"/>
                </a:solidFill>
                <a:latin typeface="Calibri"/>
              </a:rPr>
              <a:t>Restaurant Example</a:t>
            </a:r>
            <a:endParaRPr lang="en-CA" dirty="0">
              <a:solidFill>
                <a:prstClr val="black"/>
              </a:solidFill>
              <a:latin typeface="Calibri"/>
            </a:endParaRPr>
          </a:p>
        </p:txBody>
      </p:sp>
      <p:cxnSp>
        <p:nvCxnSpPr>
          <p:cNvPr id="7" name="Straight Arrow Connector 6"/>
          <p:cNvCxnSpPr/>
          <p:nvPr/>
        </p:nvCxnSpPr>
        <p:spPr bwMode="auto">
          <a:xfrm flipV="1">
            <a:off x="4800601" y="4353477"/>
            <a:ext cx="1" cy="1447800"/>
          </a:xfrm>
          <a:prstGeom prst="straightConnector1">
            <a:avLst/>
          </a:prstGeom>
          <a:noFill/>
          <a:ln w="25400" cap="flat" cmpd="sng" algn="ctr">
            <a:solidFill>
              <a:srgbClr val="FF0000"/>
            </a:solidFill>
            <a:prstDash val="solid"/>
            <a:round/>
            <a:headEnd type="none" w="med" len="med"/>
            <a:tailEnd type="triangle"/>
          </a:ln>
          <a:effectLst/>
        </p:spPr>
      </p:cxnSp>
      <p:cxnSp>
        <p:nvCxnSpPr>
          <p:cNvPr id="9" name="Straight Arrow Connector 8"/>
          <p:cNvCxnSpPr>
            <a:cxnSpLocks/>
          </p:cNvCxnSpPr>
          <p:nvPr/>
        </p:nvCxnSpPr>
        <p:spPr bwMode="auto">
          <a:xfrm>
            <a:off x="5808031" y="4353477"/>
            <a:ext cx="1" cy="1447800"/>
          </a:xfrm>
          <a:prstGeom prst="straightConnector1">
            <a:avLst/>
          </a:prstGeom>
          <a:ln>
            <a:headEnd type="none" w="med" len="med"/>
            <a:tailEnd type="triangle"/>
          </a:ln>
        </p:spPr>
        <p:style>
          <a:lnRef idx="2">
            <a:schemeClr val="accent3"/>
          </a:lnRef>
          <a:fillRef idx="0">
            <a:schemeClr val="accent3"/>
          </a:fillRef>
          <a:effectRef idx="1">
            <a:schemeClr val="accent3"/>
          </a:effectRef>
          <a:fontRef idx="minor">
            <a:schemeClr val="tx1"/>
          </a:fontRef>
        </p:style>
      </p:cxnSp>
      <p:cxnSp>
        <p:nvCxnSpPr>
          <p:cNvPr id="10" name="Straight Arrow Connector 9"/>
          <p:cNvCxnSpPr/>
          <p:nvPr/>
        </p:nvCxnSpPr>
        <p:spPr bwMode="auto">
          <a:xfrm flipV="1">
            <a:off x="6711211" y="4353477"/>
            <a:ext cx="1" cy="1447800"/>
          </a:xfrm>
          <a:prstGeom prst="straightConnector1">
            <a:avLst/>
          </a:prstGeom>
          <a:noFill/>
          <a:ln w="25400" cap="flat" cmpd="sng" algn="ctr">
            <a:solidFill>
              <a:srgbClr val="FF0000"/>
            </a:solidFill>
            <a:prstDash val="solid"/>
            <a:round/>
            <a:headEnd type="none" w="med" len="med"/>
            <a:tailEnd type="triangle"/>
          </a:ln>
          <a:effectLst/>
        </p:spPr>
      </p:cxnSp>
      <p:cxnSp>
        <p:nvCxnSpPr>
          <p:cNvPr id="11" name="Straight Arrow Connector 10"/>
          <p:cNvCxnSpPr/>
          <p:nvPr/>
        </p:nvCxnSpPr>
        <p:spPr bwMode="auto">
          <a:xfrm flipV="1">
            <a:off x="7422721" y="4344128"/>
            <a:ext cx="1" cy="1447800"/>
          </a:xfrm>
          <a:prstGeom prst="straightConnector1">
            <a:avLst/>
          </a:prstGeom>
          <a:noFill/>
          <a:ln w="25400" cap="flat" cmpd="sng" algn="ctr">
            <a:solidFill>
              <a:srgbClr val="FF0000"/>
            </a:solidFill>
            <a:prstDash val="solid"/>
            <a:round/>
            <a:headEnd type="none" w="med" len="med"/>
            <a:tailEnd type="triangle"/>
          </a:ln>
          <a:effectLst/>
        </p:spPr>
      </p:cxnSp>
      <p:sp>
        <p:nvSpPr>
          <p:cNvPr id="12" name="TextBox 11"/>
          <p:cNvSpPr txBox="1"/>
          <p:nvPr/>
        </p:nvSpPr>
        <p:spPr>
          <a:xfrm rot="16200000">
            <a:off x="4469132" y="3868140"/>
            <a:ext cx="662938" cy="307777"/>
          </a:xfrm>
          <a:prstGeom prst="rect">
            <a:avLst/>
          </a:prstGeom>
          <a:noFill/>
        </p:spPr>
        <p:txBody>
          <a:bodyPr wrap="none" rtlCol="0">
            <a:spAutoFit/>
          </a:bodyPr>
          <a:lstStyle/>
          <a:p>
            <a:pPr defTabSz="457200"/>
            <a:r>
              <a:rPr lang="en-US" sz="1400" dirty="0">
                <a:solidFill>
                  <a:prstClr val="black"/>
                </a:solidFill>
                <a:latin typeface="Calibri"/>
              </a:rPr>
              <a:t>Arrival</a:t>
            </a:r>
            <a:endParaRPr lang="en-CA" sz="1400" dirty="0">
              <a:solidFill>
                <a:prstClr val="black"/>
              </a:solidFill>
              <a:latin typeface="Calibri"/>
            </a:endParaRPr>
          </a:p>
        </p:txBody>
      </p:sp>
      <p:sp>
        <p:nvSpPr>
          <p:cNvPr id="13" name="TextBox 12"/>
          <p:cNvSpPr txBox="1"/>
          <p:nvPr/>
        </p:nvSpPr>
        <p:spPr>
          <a:xfrm rot="16200000">
            <a:off x="6349885" y="3883099"/>
            <a:ext cx="662938" cy="307777"/>
          </a:xfrm>
          <a:prstGeom prst="rect">
            <a:avLst/>
          </a:prstGeom>
          <a:noFill/>
        </p:spPr>
        <p:txBody>
          <a:bodyPr wrap="none" rtlCol="0">
            <a:spAutoFit/>
          </a:bodyPr>
          <a:lstStyle/>
          <a:p>
            <a:pPr defTabSz="457200"/>
            <a:r>
              <a:rPr lang="en-US" sz="1400" dirty="0">
                <a:solidFill>
                  <a:prstClr val="black"/>
                </a:solidFill>
                <a:latin typeface="Calibri"/>
              </a:rPr>
              <a:t>Arrival</a:t>
            </a:r>
            <a:endParaRPr lang="en-CA" sz="1400" dirty="0">
              <a:solidFill>
                <a:prstClr val="black"/>
              </a:solidFill>
              <a:latin typeface="Calibri"/>
            </a:endParaRPr>
          </a:p>
        </p:txBody>
      </p:sp>
      <p:sp>
        <p:nvSpPr>
          <p:cNvPr id="14" name="TextBox 13"/>
          <p:cNvSpPr txBox="1"/>
          <p:nvPr/>
        </p:nvSpPr>
        <p:spPr>
          <a:xfrm rot="16200000">
            <a:off x="7046755" y="3877489"/>
            <a:ext cx="662938" cy="307777"/>
          </a:xfrm>
          <a:prstGeom prst="rect">
            <a:avLst/>
          </a:prstGeom>
          <a:noFill/>
        </p:spPr>
        <p:txBody>
          <a:bodyPr wrap="none" rtlCol="0">
            <a:spAutoFit/>
          </a:bodyPr>
          <a:lstStyle/>
          <a:p>
            <a:pPr defTabSz="457200"/>
            <a:r>
              <a:rPr lang="en-US" sz="1400" dirty="0">
                <a:solidFill>
                  <a:prstClr val="black"/>
                </a:solidFill>
                <a:latin typeface="Calibri"/>
              </a:rPr>
              <a:t>Arrival</a:t>
            </a:r>
            <a:endParaRPr lang="en-CA" sz="1400" dirty="0">
              <a:solidFill>
                <a:prstClr val="black"/>
              </a:solidFill>
              <a:latin typeface="Calibri"/>
            </a:endParaRPr>
          </a:p>
        </p:txBody>
      </p:sp>
      <p:sp>
        <p:nvSpPr>
          <p:cNvPr id="15" name="TextBox 14"/>
          <p:cNvSpPr txBox="1"/>
          <p:nvPr/>
        </p:nvSpPr>
        <p:spPr>
          <a:xfrm rot="16200000">
            <a:off x="5340978" y="3734021"/>
            <a:ext cx="934102" cy="307777"/>
          </a:xfrm>
          <a:prstGeom prst="rect">
            <a:avLst/>
          </a:prstGeom>
          <a:noFill/>
        </p:spPr>
        <p:txBody>
          <a:bodyPr wrap="none" rtlCol="0">
            <a:spAutoFit/>
          </a:bodyPr>
          <a:lstStyle/>
          <a:p>
            <a:pPr defTabSz="457200"/>
            <a:r>
              <a:rPr lang="en-US" sz="1400" dirty="0">
                <a:solidFill>
                  <a:prstClr val="black"/>
                </a:solidFill>
                <a:latin typeface="Calibri"/>
              </a:rPr>
              <a:t>Departure</a:t>
            </a:r>
            <a:endParaRPr lang="en-CA" sz="1400" dirty="0">
              <a:solidFill>
                <a:prstClr val="black"/>
              </a:solidFill>
              <a:latin typeface="Calibri"/>
            </a:endParaRPr>
          </a:p>
        </p:txBody>
      </p:sp>
    </p:spTree>
    <p:extLst>
      <p:ext uri="{BB962C8B-B14F-4D97-AF65-F5344CB8AC3E}">
        <p14:creationId xmlns:p14="http://schemas.microsoft.com/office/powerpoint/2010/main" val="28159240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 Simulation</a:t>
            </a:r>
            <a:endParaRPr lang="en-CA" dirty="0"/>
          </a:p>
        </p:txBody>
      </p:sp>
      <p:sp>
        <p:nvSpPr>
          <p:cNvPr id="3" name="Content Placeholder 2"/>
          <p:cNvSpPr>
            <a:spLocks noGrp="1"/>
          </p:cNvSpPr>
          <p:nvPr>
            <p:ph idx="1"/>
          </p:nvPr>
        </p:nvSpPr>
        <p:spPr/>
        <p:txBody>
          <a:bodyPr/>
          <a:lstStyle/>
          <a:p>
            <a:r>
              <a:rPr lang="en-US" dirty="0"/>
              <a:t>A simulation model in which system state evolves continuously over time</a:t>
            </a:r>
          </a:p>
          <a:p>
            <a:pPr lvl="1"/>
            <a:r>
              <a:rPr lang="en-US" dirty="0"/>
              <a:t>Time is divided to small time slices</a:t>
            </a:r>
          </a:p>
          <a:p>
            <a:pPr lvl="1"/>
            <a:r>
              <a:rPr lang="en-US" dirty="0"/>
              <a:t>System state changes in every time slice</a:t>
            </a:r>
          </a:p>
          <a:p>
            <a:pPr lvl="1"/>
            <a:endParaRPr lang="en-CA" dirty="0"/>
          </a:p>
        </p:txBody>
      </p:sp>
      <p:sp>
        <p:nvSpPr>
          <p:cNvPr id="8" name="Footer Placeholder 7">
            <a:extLst>
              <a:ext uri="{FF2B5EF4-FFF2-40B4-BE49-F238E27FC236}">
                <a16:creationId xmlns:a16="http://schemas.microsoft.com/office/drawing/2014/main" id="{C793ECC7-5718-7C5A-5C69-5496A0A4DCBC}"/>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3C660FB7-5CE7-477C-85E8-BCD7F9F69A08}"/>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47</a:t>
            </a:fld>
            <a:endParaRPr lang="en-US">
              <a:solidFill>
                <a:prstClr val="black">
                  <a:tint val="75000"/>
                </a:prstClr>
              </a:solidFill>
              <a:latin typeface="Calibri"/>
            </a:endParaRPr>
          </a:p>
        </p:txBody>
      </p:sp>
      <p:sp>
        <p:nvSpPr>
          <p:cNvPr id="4" name="object 45"/>
          <p:cNvSpPr/>
          <p:nvPr/>
        </p:nvSpPr>
        <p:spPr>
          <a:xfrm>
            <a:off x="3429001" y="3048000"/>
            <a:ext cx="4648201" cy="3200400"/>
          </a:xfrm>
          <a:prstGeom prst="rect">
            <a:avLst/>
          </a:prstGeom>
          <a:blipFill>
            <a:blip r:embed="rId2" cstate="print"/>
            <a:stretch>
              <a:fillRect/>
            </a:stretch>
          </a:blipFill>
        </p:spPr>
        <p:txBody>
          <a:bodyPr wrap="square" lIns="0" tIns="0" rIns="0" bIns="0" rtlCol="0">
            <a:noAutofit/>
          </a:bodyPr>
          <a:lstStyle/>
          <a:p>
            <a:pPr defTabSz="457200"/>
            <a:endParaRPr>
              <a:solidFill>
                <a:prstClr val="black"/>
              </a:solidFill>
              <a:latin typeface="Calibri"/>
            </a:endParaRPr>
          </a:p>
        </p:txBody>
      </p:sp>
      <p:sp>
        <p:nvSpPr>
          <p:cNvPr id="5" name="TextBox 4"/>
          <p:cNvSpPr txBox="1"/>
          <p:nvPr/>
        </p:nvSpPr>
        <p:spPr>
          <a:xfrm>
            <a:off x="5208950" y="6355318"/>
            <a:ext cx="1467709" cy="369332"/>
          </a:xfrm>
          <a:prstGeom prst="rect">
            <a:avLst/>
          </a:prstGeom>
          <a:noFill/>
        </p:spPr>
        <p:txBody>
          <a:bodyPr wrap="none" rtlCol="0">
            <a:spAutoFit/>
          </a:bodyPr>
          <a:lstStyle/>
          <a:p>
            <a:pPr defTabSz="457200"/>
            <a:r>
              <a:rPr lang="en-US" dirty="0">
                <a:solidFill>
                  <a:prstClr val="black"/>
                </a:solidFill>
                <a:latin typeface="Calibri"/>
              </a:rPr>
              <a:t>Dam Example</a:t>
            </a:r>
            <a:endParaRPr lang="en-CA" dirty="0">
              <a:solidFill>
                <a:prstClr val="black"/>
              </a:solidFill>
              <a:latin typeface="Calibri"/>
            </a:endParaRPr>
          </a:p>
        </p:txBody>
      </p:sp>
      <p:cxnSp>
        <p:nvCxnSpPr>
          <p:cNvPr id="6" name="Straight Arrow Connector 5"/>
          <p:cNvCxnSpPr/>
          <p:nvPr/>
        </p:nvCxnSpPr>
        <p:spPr bwMode="auto">
          <a:xfrm flipV="1">
            <a:off x="4114800" y="4267200"/>
            <a:ext cx="0" cy="1676400"/>
          </a:xfrm>
          <a:prstGeom prst="straightConnector1">
            <a:avLst/>
          </a:prstGeom>
          <a:noFill/>
          <a:ln w="25400" cap="flat" cmpd="sng" algn="ctr">
            <a:solidFill>
              <a:srgbClr val="FF0000"/>
            </a:solidFill>
            <a:prstDash val="solid"/>
            <a:round/>
            <a:headEnd type="none" w="med" len="med"/>
            <a:tailEnd type="triangle"/>
          </a:ln>
          <a:effectLst/>
        </p:spPr>
      </p:cxnSp>
      <p:cxnSp>
        <p:nvCxnSpPr>
          <p:cNvPr id="9" name="Straight Arrow Connector 8"/>
          <p:cNvCxnSpPr/>
          <p:nvPr/>
        </p:nvCxnSpPr>
        <p:spPr bwMode="auto">
          <a:xfrm flipV="1">
            <a:off x="4267200" y="4419600"/>
            <a:ext cx="0" cy="1524000"/>
          </a:xfrm>
          <a:prstGeom prst="straightConnector1">
            <a:avLst/>
          </a:prstGeom>
          <a:noFill/>
          <a:ln w="25400" cap="flat" cmpd="sng" algn="ctr">
            <a:solidFill>
              <a:srgbClr val="FF0000"/>
            </a:solidFill>
            <a:prstDash val="solid"/>
            <a:round/>
            <a:headEnd type="none" w="med" len="med"/>
            <a:tailEnd type="triangle"/>
          </a:ln>
          <a:effectLst/>
        </p:spPr>
      </p:cxnSp>
      <p:cxnSp>
        <p:nvCxnSpPr>
          <p:cNvPr id="10" name="Straight Arrow Connector 9"/>
          <p:cNvCxnSpPr/>
          <p:nvPr/>
        </p:nvCxnSpPr>
        <p:spPr bwMode="auto">
          <a:xfrm flipV="1">
            <a:off x="4419600" y="4495800"/>
            <a:ext cx="0" cy="1447800"/>
          </a:xfrm>
          <a:prstGeom prst="straightConnector1">
            <a:avLst/>
          </a:prstGeom>
          <a:noFill/>
          <a:ln w="25400" cap="flat" cmpd="sng" algn="ctr">
            <a:solidFill>
              <a:srgbClr val="FF0000"/>
            </a:solidFill>
            <a:prstDash val="solid"/>
            <a:round/>
            <a:headEnd type="none" w="med" len="med"/>
            <a:tailEnd type="triangle"/>
          </a:ln>
          <a:effectLst/>
        </p:spPr>
      </p:cxnSp>
      <p:cxnSp>
        <p:nvCxnSpPr>
          <p:cNvPr id="11" name="Straight Arrow Connector 10"/>
          <p:cNvCxnSpPr/>
          <p:nvPr/>
        </p:nvCxnSpPr>
        <p:spPr bwMode="auto">
          <a:xfrm flipV="1">
            <a:off x="4572000" y="4267200"/>
            <a:ext cx="0" cy="1676400"/>
          </a:xfrm>
          <a:prstGeom prst="straightConnector1">
            <a:avLst/>
          </a:prstGeom>
          <a:noFill/>
          <a:ln w="25400" cap="flat" cmpd="sng" algn="ctr">
            <a:solidFill>
              <a:srgbClr val="FF0000"/>
            </a:solidFill>
            <a:prstDash val="solid"/>
            <a:round/>
            <a:headEnd type="none" w="med" len="med"/>
            <a:tailEnd type="triangle"/>
          </a:ln>
          <a:effectLst/>
        </p:spPr>
      </p:cxnSp>
      <p:cxnSp>
        <p:nvCxnSpPr>
          <p:cNvPr id="12" name="Straight Arrow Connector 11"/>
          <p:cNvCxnSpPr/>
          <p:nvPr/>
        </p:nvCxnSpPr>
        <p:spPr bwMode="auto">
          <a:xfrm flipV="1">
            <a:off x="4724400" y="4038600"/>
            <a:ext cx="0" cy="1905000"/>
          </a:xfrm>
          <a:prstGeom prst="straightConnector1">
            <a:avLst/>
          </a:prstGeom>
          <a:noFill/>
          <a:ln w="25400" cap="flat" cmpd="sng" algn="ctr">
            <a:solidFill>
              <a:srgbClr val="FF0000"/>
            </a:solidFill>
            <a:prstDash val="solid"/>
            <a:round/>
            <a:headEnd type="none" w="med" len="med"/>
            <a:tailEnd type="triangle"/>
          </a:ln>
          <a:effectLst/>
        </p:spPr>
      </p:cxnSp>
      <p:cxnSp>
        <p:nvCxnSpPr>
          <p:cNvPr id="13" name="Straight Arrow Connector 12"/>
          <p:cNvCxnSpPr/>
          <p:nvPr/>
        </p:nvCxnSpPr>
        <p:spPr bwMode="auto">
          <a:xfrm flipV="1">
            <a:off x="4876800" y="3810000"/>
            <a:ext cx="0" cy="2133600"/>
          </a:xfrm>
          <a:prstGeom prst="straightConnector1">
            <a:avLst/>
          </a:prstGeom>
          <a:noFill/>
          <a:ln w="25400" cap="flat" cmpd="sng" algn="ctr">
            <a:solidFill>
              <a:srgbClr val="FF0000"/>
            </a:solidFill>
            <a:prstDash val="solid"/>
            <a:round/>
            <a:headEnd type="none" w="med" len="med"/>
            <a:tailEnd type="triangle"/>
          </a:ln>
          <a:effectLst/>
        </p:spPr>
      </p:cxnSp>
      <p:cxnSp>
        <p:nvCxnSpPr>
          <p:cNvPr id="18" name="Straight Arrow Connector 17"/>
          <p:cNvCxnSpPr/>
          <p:nvPr/>
        </p:nvCxnSpPr>
        <p:spPr bwMode="auto">
          <a:xfrm flipV="1">
            <a:off x="3962400" y="4114800"/>
            <a:ext cx="0" cy="1828800"/>
          </a:xfrm>
          <a:prstGeom prst="straightConnector1">
            <a:avLst/>
          </a:prstGeom>
          <a:noFill/>
          <a:ln w="254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2408099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Characterizing a Simulation Model</a:t>
            </a:r>
          </a:p>
        </p:txBody>
      </p:sp>
      <p:sp>
        <p:nvSpPr>
          <p:cNvPr id="2" name="Content Placeholder 1"/>
          <p:cNvSpPr>
            <a:spLocks noGrp="1"/>
          </p:cNvSpPr>
          <p:nvPr>
            <p:ph idx="1"/>
          </p:nvPr>
        </p:nvSpPr>
        <p:spPr/>
        <p:txBody>
          <a:bodyPr/>
          <a:lstStyle/>
          <a:p>
            <a:r>
              <a:rPr lang="en-CA" dirty="0"/>
              <a:t>Deterministic or Stochastic</a:t>
            </a:r>
          </a:p>
          <a:p>
            <a:pPr lvl="1"/>
            <a:r>
              <a:rPr lang="en-US" dirty="0"/>
              <a:t>Does the model contain stochastic components?</a:t>
            </a:r>
          </a:p>
          <a:p>
            <a:r>
              <a:rPr lang="en-CA" dirty="0"/>
              <a:t>Static or Dynamic</a:t>
            </a:r>
          </a:p>
          <a:p>
            <a:pPr lvl="1"/>
            <a:r>
              <a:rPr lang="en-US" dirty="0"/>
              <a:t>Is time a significant variable?</a:t>
            </a:r>
          </a:p>
          <a:p>
            <a:r>
              <a:rPr lang="en-CA" dirty="0"/>
              <a:t>Continuous or Discrete</a:t>
            </a:r>
          </a:p>
          <a:p>
            <a:pPr lvl="1"/>
            <a:r>
              <a:rPr lang="en-US" dirty="0"/>
              <a:t>Does the system state evolve continuously or only at </a:t>
            </a:r>
            <a:r>
              <a:rPr lang="en-CA" dirty="0"/>
              <a:t>discrete points in time?</a:t>
            </a:r>
          </a:p>
        </p:txBody>
      </p:sp>
      <p:sp>
        <p:nvSpPr>
          <p:cNvPr id="5" name="Footer Placeholder 4">
            <a:extLst>
              <a:ext uri="{FF2B5EF4-FFF2-40B4-BE49-F238E27FC236}">
                <a16:creationId xmlns:a16="http://schemas.microsoft.com/office/drawing/2014/main" id="{A92F8CD5-F4D1-E0F8-F076-604FB969B402}"/>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AF5B8EC4-31EA-4035-90D1-792D7FB94A20}"/>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48</a:t>
            </a:fld>
            <a:endParaRPr lang="en-US">
              <a:solidFill>
                <a:prstClr val="black">
                  <a:tint val="75000"/>
                </a:prstClr>
              </a:solidFill>
              <a:latin typeface="Calibri"/>
            </a:endParaRPr>
          </a:p>
        </p:txBody>
      </p:sp>
    </p:spTree>
    <p:extLst>
      <p:ext uri="{BB962C8B-B14F-4D97-AF65-F5344CB8AC3E}">
        <p14:creationId xmlns:p14="http://schemas.microsoft.com/office/powerpoint/2010/main" val="14993530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9848" y="-21336"/>
            <a:ext cx="10058400" cy="1609344"/>
          </a:xfrm>
        </p:spPr>
        <p:txBody>
          <a:bodyPr/>
          <a:lstStyle/>
          <a:p>
            <a:r>
              <a:rPr lang="en-CA" dirty="0"/>
              <a:t>Simulation Model Taxonomy</a:t>
            </a:r>
          </a:p>
        </p:txBody>
      </p:sp>
      <p:sp>
        <p:nvSpPr>
          <p:cNvPr id="2" name="Content Placeholder 1"/>
          <p:cNvSpPr>
            <a:spLocks noGrp="1"/>
          </p:cNvSpPr>
          <p:nvPr>
            <p:ph idx="1"/>
          </p:nvPr>
        </p:nvSpPr>
        <p:spPr/>
        <p:txBody>
          <a:bodyPr/>
          <a:lstStyle/>
          <a:p>
            <a:endParaRPr lang="en-CA"/>
          </a:p>
        </p:txBody>
      </p:sp>
      <p:sp>
        <p:nvSpPr>
          <p:cNvPr id="6" name="Footer Placeholder 5">
            <a:extLst>
              <a:ext uri="{FF2B5EF4-FFF2-40B4-BE49-F238E27FC236}">
                <a16:creationId xmlns:a16="http://schemas.microsoft.com/office/drawing/2014/main" id="{BA12E91F-C6AF-9218-A3F4-79E4BD54F19D}"/>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894A74BA-810A-42BC-BFDB-CE686E024B82}"/>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49</a:t>
            </a:fld>
            <a:endParaRPr lang="en-US">
              <a:solidFill>
                <a:prstClr val="black">
                  <a:tint val="75000"/>
                </a:prstClr>
              </a:solidFill>
              <a:latin typeface="Calibri"/>
            </a:endParaRPr>
          </a:p>
        </p:txBody>
      </p:sp>
      <p:sp>
        <p:nvSpPr>
          <p:cNvPr id="4" name="object 36"/>
          <p:cNvSpPr/>
          <p:nvPr/>
        </p:nvSpPr>
        <p:spPr>
          <a:xfrm>
            <a:off x="1752600" y="1143000"/>
            <a:ext cx="8534400" cy="5562600"/>
          </a:xfrm>
          <a:prstGeom prst="rect">
            <a:avLst/>
          </a:prstGeom>
          <a:blipFill>
            <a:blip r:embed="rId2" cstate="print"/>
            <a:stretch>
              <a:fillRect/>
            </a:stretch>
          </a:blipFill>
        </p:spPr>
        <p:txBody>
          <a:bodyPr wrap="square" lIns="0" tIns="0" rIns="0" bIns="0" rtlCol="0">
            <a:noAutofit/>
          </a:bodyPr>
          <a:lstStyle/>
          <a:p>
            <a:pPr defTabSz="457200"/>
            <a:endParaRPr>
              <a:solidFill>
                <a:prstClr val="black"/>
              </a:solidFill>
              <a:latin typeface="Calibri"/>
            </a:endParaRPr>
          </a:p>
        </p:txBody>
      </p:sp>
    </p:spTree>
    <p:extLst>
      <p:ext uri="{BB962C8B-B14F-4D97-AF65-F5344CB8AC3E}">
        <p14:creationId xmlns:p14="http://schemas.microsoft.com/office/powerpoint/2010/main" val="1303693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76B31-6583-20B6-48D0-8D9399BA7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D249E-B7AB-CBB9-92FC-468BB98CA016}"/>
              </a:ext>
            </a:extLst>
          </p:cNvPr>
          <p:cNvSpPr>
            <a:spLocks noGrp="1"/>
          </p:cNvSpPr>
          <p:nvPr>
            <p:ph type="title"/>
          </p:nvPr>
        </p:nvSpPr>
        <p:spPr>
          <a:xfrm>
            <a:off x="1778000" y="2916072"/>
            <a:ext cx="8636000" cy="609600"/>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Week 6</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50-54</a:t>
            </a:r>
          </a:p>
        </p:txBody>
      </p:sp>
      <p:sp>
        <p:nvSpPr>
          <p:cNvPr id="3" name="Footer Placeholder 2">
            <a:extLst>
              <a:ext uri="{FF2B5EF4-FFF2-40B4-BE49-F238E27FC236}">
                <a16:creationId xmlns:a16="http://schemas.microsoft.com/office/drawing/2014/main" id="{C076F0FB-2908-F43F-C014-94891BB461A5}"/>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9E0D8F64-6412-82C4-9C99-0D528C789A62}"/>
              </a:ext>
            </a:extLst>
          </p:cNvPr>
          <p:cNvSpPr>
            <a:spLocks noGrp="1"/>
          </p:cNvSpPr>
          <p:nvPr>
            <p:ph type="sldNum" sz="quarter" idx="12"/>
          </p:nvPr>
        </p:nvSpPr>
        <p:spPr/>
        <p:txBody>
          <a:bodyPr/>
          <a:lstStyle/>
          <a:p>
            <a:fld id="{4FAB73BC-B049-4115-A692-8D63A059BFB8}" type="slidenum">
              <a:rPr lang="en-US" smtClean="0"/>
              <a:t>50</a:t>
            </a:fld>
            <a:endParaRPr lang="en-US" dirty="0"/>
          </a:p>
        </p:txBody>
      </p:sp>
    </p:spTree>
    <p:extLst>
      <p:ext uri="{BB962C8B-B14F-4D97-AF65-F5344CB8AC3E}">
        <p14:creationId xmlns:p14="http://schemas.microsoft.com/office/powerpoint/2010/main" val="90171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DES Model Development</a:t>
            </a:r>
          </a:p>
        </p:txBody>
      </p:sp>
      <p:sp>
        <p:nvSpPr>
          <p:cNvPr id="2" name="Content Placeholder 1"/>
          <p:cNvSpPr>
            <a:spLocks noGrp="1"/>
          </p:cNvSpPr>
          <p:nvPr>
            <p:ph idx="1"/>
          </p:nvPr>
        </p:nvSpPr>
        <p:spPr/>
        <p:txBody>
          <a:bodyPr/>
          <a:lstStyle/>
          <a:p>
            <a:r>
              <a:rPr lang="en-US" dirty="0"/>
              <a:t>How to develop a simulation model:</a:t>
            </a:r>
          </a:p>
          <a:p>
            <a:pPr marL="914400" lvl="1" indent="-457200">
              <a:buFont typeface="+mj-lt"/>
              <a:buAutoNum type="arabicPeriod"/>
            </a:pPr>
            <a:r>
              <a:rPr lang="en-US" dirty="0"/>
              <a:t>Determine the goals and objectives</a:t>
            </a:r>
          </a:p>
          <a:p>
            <a:pPr marL="914400" lvl="1" indent="-457200">
              <a:buFont typeface="+mj-lt"/>
              <a:buAutoNum type="arabicPeriod"/>
            </a:pPr>
            <a:r>
              <a:rPr lang="en-CA" dirty="0"/>
              <a:t>Build a </a:t>
            </a:r>
            <a:r>
              <a:rPr lang="en-CA" b="1" i="1" dirty="0"/>
              <a:t>conceptual  </a:t>
            </a:r>
            <a:r>
              <a:rPr lang="en-CA" dirty="0"/>
              <a:t>model</a:t>
            </a:r>
          </a:p>
          <a:p>
            <a:pPr marL="914400" lvl="1" indent="-457200">
              <a:buFont typeface="+mj-lt"/>
              <a:buAutoNum type="arabicPeriod"/>
            </a:pPr>
            <a:r>
              <a:rPr lang="en-CA" dirty="0"/>
              <a:t>Convert into a </a:t>
            </a:r>
            <a:r>
              <a:rPr lang="en-CA" b="1" i="1" dirty="0"/>
              <a:t>specification  </a:t>
            </a:r>
            <a:r>
              <a:rPr lang="en-CA" dirty="0"/>
              <a:t>model</a:t>
            </a:r>
          </a:p>
          <a:p>
            <a:pPr marL="914400" lvl="1" indent="-457200">
              <a:buFont typeface="+mj-lt"/>
              <a:buAutoNum type="arabicPeriod"/>
            </a:pPr>
            <a:r>
              <a:rPr lang="en-CA" dirty="0"/>
              <a:t>Convert into a </a:t>
            </a:r>
            <a:r>
              <a:rPr lang="en-CA" b="1" i="1" dirty="0"/>
              <a:t>computational  </a:t>
            </a:r>
            <a:r>
              <a:rPr lang="en-CA" dirty="0"/>
              <a:t>model</a:t>
            </a:r>
          </a:p>
          <a:p>
            <a:pPr marL="914400" lvl="1" indent="-457200">
              <a:buFont typeface="+mj-lt"/>
              <a:buAutoNum type="arabicPeriod"/>
            </a:pPr>
            <a:r>
              <a:rPr lang="en-CA" dirty="0"/>
              <a:t>Verify the model</a:t>
            </a:r>
          </a:p>
          <a:p>
            <a:pPr marL="914400" lvl="1" indent="-457200">
              <a:buFont typeface="+mj-lt"/>
              <a:buAutoNum type="arabicPeriod"/>
            </a:pPr>
            <a:r>
              <a:rPr lang="en-CA" dirty="0"/>
              <a:t>Validate the model</a:t>
            </a:r>
          </a:p>
          <a:p>
            <a:r>
              <a:rPr lang="en-CA" dirty="0"/>
              <a:t>Typically an iterative process</a:t>
            </a:r>
          </a:p>
        </p:txBody>
      </p:sp>
      <p:sp>
        <p:nvSpPr>
          <p:cNvPr id="5" name="Footer Placeholder 4">
            <a:extLst>
              <a:ext uri="{FF2B5EF4-FFF2-40B4-BE49-F238E27FC236}">
                <a16:creationId xmlns:a16="http://schemas.microsoft.com/office/drawing/2014/main" id="{1A5B5FF6-15DB-A693-BF72-E69A0C1F4434}"/>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1E9588DA-C974-4A0D-90C9-07691BFE993B}"/>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51</a:t>
            </a:fld>
            <a:endParaRPr lang="en-US">
              <a:solidFill>
                <a:prstClr val="black">
                  <a:tint val="75000"/>
                </a:prstClr>
              </a:solidFill>
              <a:latin typeface="Calibri"/>
            </a:endParaRPr>
          </a:p>
        </p:txBody>
      </p:sp>
    </p:spTree>
    <p:extLst>
      <p:ext uri="{BB962C8B-B14F-4D97-AF65-F5344CB8AC3E}">
        <p14:creationId xmlns:p14="http://schemas.microsoft.com/office/powerpoint/2010/main" val="413909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0"/>
            <a:ext cx="10058400" cy="1609344"/>
          </a:xfrm>
        </p:spPr>
        <p:txBody>
          <a:bodyPr/>
          <a:lstStyle/>
          <a:p>
            <a:r>
              <a:rPr lang="en-CA" dirty="0"/>
              <a:t>Three Model Levels</a:t>
            </a:r>
          </a:p>
        </p:txBody>
      </p:sp>
      <p:sp>
        <p:nvSpPr>
          <p:cNvPr id="2" name="Content Placeholder 1"/>
          <p:cNvSpPr>
            <a:spLocks noGrp="1"/>
          </p:cNvSpPr>
          <p:nvPr>
            <p:ph idx="1"/>
          </p:nvPr>
        </p:nvSpPr>
        <p:spPr>
          <a:xfrm>
            <a:off x="1917896" y="1160086"/>
            <a:ext cx="8342905" cy="4966078"/>
          </a:xfrm>
        </p:spPr>
        <p:txBody>
          <a:bodyPr>
            <a:normAutofit/>
          </a:bodyPr>
          <a:lstStyle/>
          <a:p>
            <a:r>
              <a:rPr lang="en-CA" dirty="0"/>
              <a:t>Conceptual Model</a:t>
            </a:r>
          </a:p>
          <a:p>
            <a:pPr lvl="1"/>
            <a:r>
              <a:rPr lang="en-CA" dirty="0"/>
              <a:t>Very high level (perhaps schematic diagram)</a:t>
            </a:r>
          </a:p>
          <a:p>
            <a:pPr lvl="1"/>
            <a:r>
              <a:rPr lang="en-US" dirty="0"/>
              <a:t>How comprehensive should the model be?</a:t>
            </a:r>
          </a:p>
          <a:p>
            <a:pPr lvl="1"/>
            <a:r>
              <a:rPr lang="en-US" dirty="0"/>
              <a:t>What are the state variables?</a:t>
            </a:r>
            <a:endParaRPr lang="en-US" i="1" dirty="0"/>
          </a:p>
          <a:p>
            <a:pPr lvl="1"/>
            <a:r>
              <a:rPr lang="en-US" dirty="0"/>
              <a:t>Which ones are dynamic, and which are most </a:t>
            </a:r>
            <a:r>
              <a:rPr lang="en-CA" dirty="0"/>
              <a:t>important?</a:t>
            </a:r>
          </a:p>
          <a:p>
            <a:r>
              <a:rPr lang="en-CA" dirty="0"/>
              <a:t>Specification Model</a:t>
            </a:r>
          </a:p>
          <a:p>
            <a:pPr lvl="1"/>
            <a:r>
              <a:rPr lang="en-CA" dirty="0"/>
              <a:t>On paper: </a:t>
            </a:r>
            <a:r>
              <a:rPr lang="en-CA" dirty="0" err="1"/>
              <a:t>entitites</a:t>
            </a:r>
            <a:r>
              <a:rPr lang="en-CA" dirty="0"/>
              <a:t>, interactions, requirements, rules, etc.</a:t>
            </a:r>
          </a:p>
          <a:p>
            <a:pPr lvl="1"/>
            <a:r>
              <a:rPr lang="en-US" dirty="0"/>
              <a:t>May involve equations, </a:t>
            </a:r>
            <a:r>
              <a:rPr lang="en-US" dirty="0" err="1"/>
              <a:t>pseudocode</a:t>
            </a:r>
            <a:r>
              <a:rPr lang="en-US" dirty="0"/>
              <a:t>, etc.</a:t>
            </a:r>
          </a:p>
          <a:p>
            <a:pPr lvl="1"/>
            <a:r>
              <a:rPr lang="en-US" dirty="0"/>
              <a:t>How will the model receive input?</a:t>
            </a:r>
          </a:p>
          <a:p>
            <a:r>
              <a:rPr lang="en-CA" dirty="0"/>
              <a:t>Computational Model</a:t>
            </a:r>
          </a:p>
          <a:p>
            <a:pPr lvl="1"/>
            <a:r>
              <a:rPr lang="en-CA" dirty="0"/>
              <a:t>A computer program</a:t>
            </a:r>
          </a:p>
          <a:p>
            <a:pPr lvl="1"/>
            <a:r>
              <a:rPr lang="en-US" dirty="0"/>
              <a:t>General-purpose programming language or simulation language?</a:t>
            </a:r>
            <a:endParaRPr lang="en-CA" dirty="0"/>
          </a:p>
        </p:txBody>
      </p:sp>
      <p:sp>
        <p:nvSpPr>
          <p:cNvPr id="5" name="Footer Placeholder 4">
            <a:extLst>
              <a:ext uri="{FF2B5EF4-FFF2-40B4-BE49-F238E27FC236}">
                <a16:creationId xmlns:a16="http://schemas.microsoft.com/office/drawing/2014/main" id="{4B0A9774-CD0D-FBC6-640D-E56726FE3EDB}"/>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AD381802-B614-499A-A8C4-F6E992428052}"/>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52</a:t>
            </a:fld>
            <a:endParaRPr lang="en-US">
              <a:solidFill>
                <a:prstClr val="black">
                  <a:tint val="75000"/>
                </a:prstClr>
              </a:solidFill>
              <a:latin typeface="Calibri"/>
            </a:endParaRPr>
          </a:p>
        </p:txBody>
      </p:sp>
    </p:spTree>
    <p:extLst>
      <p:ext uri="{BB962C8B-B14F-4D97-AF65-F5344CB8AC3E}">
        <p14:creationId xmlns:p14="http://schemas.microsoft.com/office/powerpoint/2010/main" val="7268507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Software</a:t>
            </a:r>
          </a:p>
        </p:txBody>
      </p:sp>
      <p:sp>
        <p:nvSpPr>
          <p:cNvPr id="3" name="Content Placeholder 2"/>
          <p:cNvSpPr>
            <a:spLocks noGrp="1"/>
          </p:cNvSpPr>
          <p:nvPr>
            <p:ph idx="1"/>
          </p:nvPr>
        </p:nvSpPr>
        <p:spPr/>
        <p:txBody>
          <a:bodyPr>
            <a:normAutofit fontScale="92500" lnSpcReduction="10000"/>
          </a:bodyPr>
          <a:lstStyle/>
          <a:p>
            <a:r>
              <a:rPr lang="en-US" dirty="0"/>
              <a:t>General purpose programming languages</a:t>
            </a:r>
          </a:p>
          <a:p>
            <a:pPr lvl="1"/>
            <a:r>
              <a:rPr lang="en-US" dirty="0"/>
              <a:t>Flexible and familiar</a:t>
            </a:r>
          </a:p>
          <a:p>
            <a:pPr lvl="1"/>
            <a:r>
              <a:rPr lang="en-US" dirty="0"/>
              <a:t>Well suited for learning DES principles and techniques</a:t>
            </a:r>
          </a:p>
          <a:p>
            <a:pPr lvl="1"/>
            <a:r>
              <a:rPr lang="en-US" dirty="0"/>
              <a:t>E.g., C++, Java</a:t>
            </a:r>
          </a:p>
          <a:p>
            <a:r>
              <a:rPr lang="en-US" dirty="0"/>
              <a:t>Simulation programming languages</a:t>
            </a:r>
          </a:p>
          <a:p>
            <a:pPr lvl="1"/>
            <a:r>
              <a:rPr lang="en-US" dirty="0"/>
              <a:t>Good for building models quickly</a:t>
            </a:r>
          </a:p>
          <a:p>
            <a:pPr lvl="1"/>
            <a:r>
              <a:rPr lang="en-US" dirty="0"/>
              <a:t>Provide built-in features (e.g., queue structures)</a:t>
            </a:r>
          </a:p>
          <a:p>
            <a:pPr lvl="1"/>
            <a:r>
              <a:rPr lang="en-US" dirty="0"/>
              <a:t>Graphics and animation provided</a:t>
            </a:r>
          </a:p>
          <a:p>
            <a:pPr lvl="1"/>
            <a:r>
              <a:rPr lang="en-US" dirty="0"/>
              <a:t>Domain specific</a:t>
            </a:r>
          </a:p>
          <a:p>
            <a:pPr lvl="2"/>
            <a:r>
              <a:rPr lang="en-US" dirty="0"/>
              <a:t>Network protocol simulation: ns2, </a:t>
            </a:r>
            <a:r>
              <a:rPr lang="en-US" dirty="0" err="1"/>
              <a:t>Opnet</a:t>
            </a:r>
            <a:endParaRPr lang="en-US" dirty="0"/>
          </a:p>
          <a:p>
            <a:pPr lvl="2"/>
            <a:r>
              <a:rPr lang="en-US" dirty="0"/>
              <a:t>Electrical power simulation: ETAP</a:t>
            </a:r>
          </a:p>
          <a:p>
            <a:pPr lvl="2"/>
            <a:r>
              <a:rPr lang="en-US" dirty="0"/>
              <a:t>Design and engineering: </a:t>
            </a:r>
            <a:r>
              <a:rPr lang="en-US" dirty="0" err="1"/>
              <a:t>Ansys</a:t>
            </a:r>
            <a:r>
              <a:rPr lang="en-US" dirty="0"/>
              <a:t>, Autodesk</a:t>
            </a:r>
          </a:p>
          <a:p>
            <a:pPr lvl="2"/>
            <a:r>
              <a:rPr lang="en-US" dirty="0"/>
              <a:t>Process simulation: Simul8</a:t>
            </a:r>
          </a:p>
          <a:p>
            <a:pPr lvl="2"/>
            <a:endParaRPr lang="en-US" dirty="0"/>
          </a:p>
        </p:txBody>
      </p:sp>
      <p:sp>
        <p:nvSpPr>
          <p:cNvPr id="5" name="Footer Placeholder 4">
            <a:extLst>
              <a:ext uri="{FF2B5EF4-FFF2-40B4-BE49-F238E27FC236}">
                <a16:creationId xmlns:a16="http://schemas.microsoft.com/office/drawing/2014/main" id="{A315A851-9D8D-5686-3BD6-2528EE77CB3E}"/>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76ADE940-CE7F-4465-9258-9EEDCCC5AC17}"/>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53</a:t>
            </a:fld>
            <a:endParaRPr lang="en-US">
              <a:solidFill>
                <a:prstClr val="black">
                  <a:tint val="75000"/>
                </a:prstClr>
              </a:solidFill>
              <a:latin typeface="Calibri"/>
            </a:endParaRPr>
          </a:p>
        </p:txBody>
      </p:sp>
    </p:spTree>
    <p:extLst>
      <p:ext uri="{BB962C8B-B14F-4D97-AF65-F5344CB8AC3E}">
        <p14:creationId xmlns:p14="http://schemas.microsoft.com/office/powerpoint/2010/main" val="13281868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Verification and Validation</a:t>
            </a:r>
          </a:p>
        </p:txBody>
      </p:sp>
      <p:sp>
        <p:nvSpPr>
          <p:cNvPr id="2" name="Content Placeholder 1"/>
          <p:cNvSpPr>
            <a:spLocks noGrp="1"/>
          </p:cNvSpPr>
          <p:nvPr>
            <p:ph idx="1"/>
          </p:nvPr>
        </p:nvSpPr>
        <p:spPr/>
        <p:txBody>
          <a:bodyPr/>
          <a:lstStyle/>
          <a:p>
            <a:r>
              <a:rPr lang="en-CA" dirty="0"/>
              <a:t>Verification</a:t>
            </a:r>
          </a:p>
          <a:p>
            <a:pPr lvl="1"/>
            <a:r>
              <a:rPr lang="en-US" dirty="0"/>
              <a:t>Computational model should be consistent with </a:t>
            </a:r>
            <a:r>
              <a:rPr lang="en-CA" dirty="0"/>
              <a:t>specification model</a:t>
            </a:r>
          </a:p>
          <a:p>
            <a:pPr lvl="1"/>
            <a:r>
              <a:rPr lang="en-US" dirty="0"/>
              <a:t>Did we build the </a:t>
            </a:r>
            <a:r>
              <a:rPr lang="en-US" u="sng" dirty="0"/>
              <a:t>model right</a:t>
            </a:r>
            <a:r>
              <a:rPr lang="en-US" dirty="0"/>
              <a:t>?</a:t>
            </a:r>
          </a:p>
          <a:p>
            <a:r>
              <a:rPr lang="en-CA" dirty="0"/>
              <a:t>Validation</a:t>
            </a:r>
          </a:p>
          <a:p>
            <a:pPr lvl="1"/>
            <a:r>
              <a:rPr lang="en-US" dirty="0"/>
              <a:t>Computational model should be consistent with the </a:t>
            </a:r>
            <a:r>
              <a:rPr lang="en-CA" dirty="0"/>
              <a:t>system being analyzed</a:t>
            </a:r>
          </a:p>
          <a:p>
            <a:pPr lvl="1"/>
            <a:r>
              <a:rPr lang="en-US" dirty="0"/>
              <a:t>Did we build the </a:t>
            </a:r>
            <a:r>
              <a:rPr lang="en-US" u="sng" dirty="0"/>
              <a:t>right model</a:t>
            </a:r>
            <a:r>
              <a:rPr lang="en-US" dirty="0"/>
              <a:t>?</a:t>
            </a:r>
          </a:p>
          <a:p>
            <a:pPr lvl="1"/>
            <a:r>
              <a:rPr lang="en-US" dirty="0"/>
              <a:t>Can an expert distinguish simulation output from </a:t>
            </a:r>
            <a:r>
              <a:rPr lang="en-CA" dirty="0"/>
              <a:t>system output?</a:t>
            </a:r>
          </a:p>
        </p:txBody>
      </p:sp>
      <p:sp>
        <p:nvSpPr>
          <p:cNvPr id="5" name="Footer Placeholder 4">
            <a:extLst>
              <a:ext uri="{FF2B5EF4-FFF2-40B4-BE49-F238E27FC236}">
                <a16:creationId xmlns:a16="http://schemas.microsoft.com/office/drawing/2014/main" id="{AE85463E-3167-1747-EE4C-E5F9F5CC4751}"/>
              </a:ext>
            </a:extLst>
          </p:cNvPr>
          <p:cNvSpPr>
            <a:spLocks noGrp="1"/>
          </p:cNvSpPr>
          <p:nvPr>
            <p:ph type="ftr" sz="quarter" idx="11"/>
          </p:nvPr>
        </p:nvSpPr>
        <p:spPr/>
        <p:txBody>
          <a:bodyPr/>
          <a:lstStyle/>
          <a:p>
            <a:pPr defTabSz="457200"/>
            <a:r>
              <a:rPr lang="en-US">
                <a:solidFill>
                  <a:prstClr val="black">
                    <a:tint val="75000"/>
                  </a:prstClr>
                </a:solidFill>
              </a:rPr>
              <a:t>Md. Masudur Rahman, Dept. of CSE, UGV</a:t>
            </a:r>
          </a:p>
        </p:txBody>
      </p:sp>
      <p:sp>
        <p:nvSpPr>
          <p:cNvPr id="4" name="Slide Number Placeholder 3">
            <a:extLst>
              <a:ext uri="{FF2B5EF4-FFF2-40B4-BE49-F238E27FC236}">
                <a16:creationId xmlns:a16="http://schemas.microsoft.com/office/drawing/2014/main" id="{C2855E22-2525-405F-AFED-6596590ECE86}"/>
              </a:ext>
            </a:extLst>
          </p:cNvPr>
          <p:cNvSpPr>
            <a:spLocks noGrp="1"/>
          </p:cNvSpPr>
          <p:nvPr>
            <p:ph type="sldNum" sz="quarter" idx="12"/>
          </p:nvPr>
        </p:nvSpPr>
        <p:spPr/>
        <p:txBody>
          <a:bodyPr/>
          <a:lstStyle/>
          <a:p>
            <a:pPr defTabSz="457200"/>
            <a:fld id="{BA691707-747E-C946-9ECD-54E2551B1C59}" type="slidenum">
              <a:rPr lang="en-US">
                <a:solidFill>
                  <a:prstClr val="black">
                    <a:tint val="75000"/>
                  </a:prstClr>
                </a:solidFill>
                <a:latin typeface="Calibri"/>
              </a:rPr>
              <a:pPr defTabSz="457200"/>
              <a:t>54</a:t>
            </a:fld>
            <a:endParaRPr lang="en-US">
              <a:solidFill>
                <a:prstClr val="black">
                  <a:tint val="75000"/>
                </a:prstClr>
              </a:solidFill>
              <a:latin typeface="Calibri"/>
            </a:endParaRPr>
          </a:p>
        </p:txBody>
      </p:sp>
    </p:spTree>
    <p:extLst>
      <p:ext uri="{BB962C8B-B14F-4D97-AF65-F5344CB8AC3E}">
        <p14:creationId xmlns:p14="http://schemas.microsoft.com/office/powerpoint/2010/main" val="21885822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4AB6E-720C-3940-253A-F830CAB92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00A38-70A2-A679-2AE3-BF410A921A75}"/>
              </a:ext>
            </a:extLst>
          </p:cNvPr>
          <p:cNvSpPr>
            <a:spLocks noGrp="1"/>
          </p:cNvSpPr>
          <p:nvPr>
            <p:ph type="title"/>
          </p:nvPr>
        </p:nvSpPr>
        <p:spPr>
          <a:xfrm>
            <a:off x="1778000" y="2916072"/>
            <a:ext cx="8636000" cy="609600"/>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Week 7</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55-60</a:t>
            </a:r>
          </a:p>
        </p:txBody>
      </p:sp>
      <p:sp>
        <p:nvSpPr>
          <p:cNvPr id="3" name="Footer Placeholder 2">
            <a:extLst>
              <a:ext uri="{FF2B5EF4-FFF2-40B4-BE49-F238E27FC236}">
                <a16:creationId xmlns:a16="http://schemas.microsoft.com/office/drawing/2014/main" id="{CA4F1960-9B79-BE0A-3E38-90091891090C}"/>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017A509E-E8F5-D736-2C1A-542C852A4719}"/>
              </a:ext>
            </a:extLst>
          </p:cNvPr>
          <p:cNvSpPr>
            <a:spLocks noGrp="1"/>
          </p:cNvSpPr>
          <p:nvPr>
            <p:ph type="sldNum" sz="quarter" idx="12"/>
          </p:nvPr>
        </p:nvSpPr>
        <p:spPr/>
        <p:txBody>
          <a:bodyPr/>
          <a:lstStyle/>
          <a:p>
            <a:fld id="{4FAB73BC-B049-4115-A692-8D63A059BFB8}" type="slidenum">
              <a:rPr lang="en-US" smtClean="0"/>
              <a:t>55</a:t>
            </a:fld>
            <a:endParaRPr lang="en-US" dirty="0"/>
          </a:p>
        </p:txBody>
      </p:sp>
    </p:spTree>
    <p:extLst>
      <p:ext uri="{BB962C8B-B14F-4D97-AF65-F5344CB8AC3E}">
        <p14:creationId xmlns:p14="http://schemas.microsoft.com/office/powerpoint/2010/main" val="4018438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DCC-FC6E-D2BD-9D77-7D16AC91EF7A}"/>
              </a:ext>
            </a:extLst>
          </p:cNvPr>
          <p:cNvSpPr>
            <a:spLocks noGrp="1"/>
          </p:cNvSpPr>
          <p:nvPr>
            <p:ph type="ctrTitle"/>
          </p:nvPr>
        </p:nvSpPr>
        <p:spPr>
          <a:xfrm>
            <a:off x="1524000" y="1122362"/>
            <a:ext cx="9144000" cy="3303864"/>
          </a:xfrm>
        </p:spPr>
        <p:txBody>
          <a:bodyPr>
            <a:normAutofit fontScale="90000"/>
          </a:bodyPr>
          <a:lstStyle/>
          <a:p>
            <a:r>
              <a:rPr lang="en-US" dirty="0"/>
              <a:t>Components and Organization of a Discrete-Event</a:t>
            </a:r>
            <a:br>
              <a:rPr lang="en-US" dirty="0"/>
            </a:br>
            <a:r>
              <a:rPr lang="en-US" dirty="0"/>
              <a:t>Simulation Model</a:t>
            </a:r>
          </a:p>
        </p:txBody>
      </p:sp>
      <p:sp>
        <p:nvSpPr>
          <p:cNvPr id="3" name="Footer Placeholder 2">
            <a:extLst>
              <a:ext uri="{FF2B5EF4-FFF2-40B4-BE49-F238E27FC236}">
                <a16:creationId xmlns:a16="http://schemas.microsoft.com/office/drawing/2014/main" id="{ED73AD92-DB90-2C8F-D8A8-21D96242C945}"/>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4D5DF015-1C7A-F92E-4725-58147E59B019}"/>
              </a:ext>
            </a:extLst>
          </p:cNvPr>
          <p:cNvSpPr>
            <a:spLocks noGrp="1"/>
          </p:cNvSpPr>
          <p:nvPr>
            <p:ph type="sldNum" sz="quarter" idx="12"/>
          </p:nvPr>
        </p:nvSpPr>
        <p:spPr/>
        <p:txBody>
          <a:bodyPr/>
          <a:lstStyle/>
          <a:p>
            <a:fld id="{F6E76B16-6BA8-4412-84D4-73BE94105A8B}" type="slidenum">
              <a:rPr lang="en-US" smtClean="0"/>
              <a:t>56</a:t>
            </a:fld>
            <a:endParaRPr lang="en-US"/>
          </a:p>
        </p:txBody>
      </p:sp>
    </p:spTree>
    <p:extLst>
      <p:ext uri="{BB962C8B-B14F-4D97-AF65-F5344CB8AC3E}">
        <p14:creationId xmlns:p14="http://schemas.microsoft.com/office/powerpoint/2010/main" val="41055093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CD0D0-E08C-2C0F-FB96-39141EB1715F}"/>
              </a:ext>
            </a:extLst>
          </p:cNvPr>
          <p:cNvSpPr>
            <a:spLocks noGrp="1"/>
          </p:cNvSpPr>
          <p:nvPr>
            <p:ph type="title"/>
          </p:nvPr>
        </p:nvSpPr>
        <p:spPr/>
        <p:txBody>
          <a:bodyPr>
            <a:normAutofit/>
          </a:bodyPr>
          <a:lstStyle/>
          <a:p>
            <a:r>
              <a:rPr lang="en-US" dirty="0"/>
              <a:t>Components of a Discrete Event Simulation Model</a:t>
            </a:r>
          </a:p>
        </p:txBody>
      </p:sp>
      <p:sp>
        <p:nvSpPr>
          <p:cNvPr id="3" name="Content Placeholder 2">
            <a:extLst>
              <a:ext uri="{FF2B5EF4-FFF2-40B4-BE49-F238E27FC236}">
                <a16:creationId xmlns:a16="http://schemas.microsoft.com/office/drawing/2014/main" id="{7BCFE2D8-80D2-F987-12B7-60DD3BAD058C}"/>
              </a:ext>
            </a:extLst>
          </p:cNvPr>
          <p:cNvSpPr>
            <a:spLocks noGrp="1"/>
          </p:cNvSpPr>
          <p:nvPr>
            <p:ph idx="1"/>
          </p:nvPr>
        </p:nvSpPr>
        <p:spPr>
          <a:xfrm>
            <a:off x="838199" y="1825625"/>
            <a:ext cx="10783957" cy="4667250"/>
          </a:xfrm>
        </p:spPr>
        <p:txBody>
          <a:bodyPr>
            <a:normAutofit/>
          </a:bodyPr>
          <a:lstStyle/>
          <a:p>
            <a:r>
              <a:rPr lang="en-US" dirty="0"/>
              <a:t>System state</a:t>
            </a:r>
          </a:p>
          <a:p>
            <a:pPr lvl="1"/>
            <a:r>
              <a:rPr lang="en-US" dirty="0"/>
              <a:t>The collection of state variables necessary to describe the system at a particular time</a:t>
            </a:r>
          </a:p>
          <a:p>
            <a:r>
              <a:rPr lang="en-US" dirty="0"/>
              <a:t>Simulation clock</a:t>
            </a:r>
          </a:p>
          <a:p>
            <a:pPr lvl="1"/>
            <a:r>
              <a:rPr lang="en-US" dirty="0"/>
              <a:t>A variable giving the current value of simulated time</a:t>
            </a:r>
          </a:p>
          <a:p>
            <a:r>
              <a:rPr lang="en-US" dirty="0"/>
              <a:t>Event list</a:t>
            </a:r>
          </a:p>
          <a:p>
            <a:pPr lvl="1"/>
            <a:r>
              <a:rPr lang="en-US" dirty="0"/>
              <a:t>A list containing the next time when each type of event will occur</a:t>
            </a:r>
          </a:p>
          <a:p>
            <a:r>
              <a:rPr lang="en-US" dirty="0"/>
              <a:t>Statistical counters</a:t>
            </a:r>
          </a:p>
          <a:p>
            <a:pPr lvl="1"/>
            <a:r>
              <a:rPr lang="en-US" dirty="0"/>
              <a:t>Variables used for storing statistical information about system performance</a:t>
            </a:r>
          </a:p>
        </p:txBody>
      </p:sp>
      <p:sp>
        <p:nvSpPr>
          <p:cNvPr id="4" name="Footer Placeholder 3">
            <a:extLst>
              <a:ext uri="{FF2B5EF4-FFF2-40B4-BE49-F238E27FC236}">
                <a16:creationId xmlns:a16="http://schemas.microsoft.com/office/drawing/2014/main" id="{D929CFEB-99A5-A8FA-B3C8-70AB51BEC1B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C10EB95B-9B5E-3AFC-6791-082598B4667F}"/>
              </a:ext>
            </a:extLst>
          </p:cNvPr>
          <p:cNvSpPr>
            <a:spLocks noGrp="1"/>
          </p:cNvSpPr>
          <p:nvPr>
            <p:ph type="sldNum" sz="quarter" idx="12"/>
          </p:nvPr>
        </p:nvSpPr>
        <p:spPr/>
        <p:txBody>
          <a:bodyPr/>
          <a:lstStyle/>
          <a:p>
            <a:fld id="{BA691707-747E-C946-9ECD-54E2551B1C59}" type="slidenum">
              <a:rPr lang="en-US" smtClean="0"/>
              <a:pPr/>
              <a:t>57</a:t>
            </a:fld>
            <a:endParaRPr lang="en-US" dirty="0"/>
          </a:p>
        </p:txBody>
      </p:sp>
    </p:spTree>
    <p:extLst>
      <p:ext uri="{BB962C8B-B14F-4D97-AF65-F5344CB8AC3E}">
        <p14:creationId xmlns:p14="http://schemas.microsoft.com/office/powerpoint/2010/main" val="36041467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A7EA1-A611-7FCB-32C0-9E9B5DBD14EA}"/>
              </a:ext>
            </a:extLst>
          </p:cNvPr>
          <p:cNvSpPr>
            <a:spLocks noGrp="1"/>
          </p:cNvSpPr>
          <p:nvPr>
            <p:ph type="title"/>
          </p:nvPr>
        </p:nvSpPr>
        <p:spPr/>
        <p:txBody>
          <a:bodyPr>
            <a:normAutofit/>
          </a:bodyPr>
          <a:lstStyle/>
          <a:p>
            <a:r>
              <a:rPr lang="en-US" dirty="0"/>
              <a:t>Components of a Discrete Event Simulation Model</a:t>
            </a:r>
          </a:p>
        </p:txBody>
      </p:sp>
      <p:sp>
        <p:nvSpPr>
          <p:cNvPr id="3" name="Content Placeholder 2">
            <a:extLst>
              <a:ext uri="{FF2B5EF4-FFF2-40B4-BE49-F238E27FC236}">
                <a16:creationId xmlns:a16="http://schemas.microsoft.com/office/drawing/2014/main" id="{A203392B-4DD8-249A-FC4D-34AB3F6F6972}"/>
              </a:ext>
            </a:extLst>
          </p:cNvPr>
          <p:cNvSpPr>
            <a:spLocks noGrp="1"/>
          </p:cNvSpPr>
          <p:nvPr>
            <p:ph idx="1"/>
          </p:nvPr>
        </p:nvSpPr>
        <p:spPr/>
        <p:txBody>
          <a:bodyPr>
            <a:normAutofit/>
          </a:bodyPr>
          <a:lstStyle/>
          <a:p>
            <a:r>
              <a:rPr lang="en-US" dirty="0"/>
              <a:t>Initialization routine</a:t>
            </a:r>
          </a:p>
          <a:p>
            <a:pPr lvl="1"/>
            <a:r>
              <a:rPr lang="en-US" dirty="0"/>
              <a:t>A subprogram to initialize the simulation model at time 0</a:t>
            </a:r>
          </a:p>
          <a:p>
            <a:r>
              <a:rPr lang="en-US" dirty="0"/>
              <a:t>Timing routine</a:t>
            </a:r>
          </a:p>
          <a:p>
            <a:pPr lvl="1"/>
            <a:r>
              <a:rPr lang="en-US" dirty="0"/>
              <a:t>A subprogram that determines the next event from the event list and then advances the simulation clock to the time when that event is to occur</a:t>
            </a:r>
          </a:p>
          <a:p>
            <a:r>
              <a:rPr lang="en-US" dirty="0"/>
              <a:t>Event routine</a:t>
            </a:r>
          </a:p>
          <a:p>
            <a:pPr lvl="1"/>
            <a:r>
              <a:rPr lang="en-US" dirty="0"/>
              <a:t>A subprogram that updates the system state when a particular type of event occurs (there is one event routine for each event type)</a:t>
            </a:r>
          </a:p>
          <a:p>
            <a:r>
              <a:rPr lang="en-US" dirty="0"/>
              <a:t>Library routines</a:t>
            </a:r>
          </a:p>
          <a:p>
            <a:pPr lvl="1"/>
            <a:r>
              <a:rPr lang="en-US" dirty="0"/>
              <a:t>A set of subprograms used to generate random observations from probability distributions that were determined as part of the simulation model</a:t>
            </a:r>
          </a:p>
          <a:p>
            <a:endParaRPr lang="en-US" dirty="0"/>
          </a:p>
        </p:txBody>
      </p:sp>
      <p:sp>
        <p:nvSpPr>
          <p:cNvPr id="4" name="Footer Placeholder 3">
            <a:extLst>
              <a:ext uri="{FF2B5EF4-FFF2-40B4-BE49-F238E27FC236}">
                <a16:creationId xmlns:a16="http://schemas.microsoft.com/office/drawing/2014/main" id="{57004755-24DC-A6B4-095B-958EB23749E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E0410E9F-F48E-4E2C-0435-51D7364D4D58}"/>
              </a:ext>
            </a:extLst>
          </p:cNvPr>
          <p:cNvSpPr>
            <a:spLocks noGrp="1"/>
          </p:cNvSpPr>
          <p:nvPr>
            <p:ph type="sldNum" sz="quarter" idx="12"/>
          </p:nvPr>
        </p:nvSpPr>
        <p:spPr/>
        <p:txBody>
          <a:bodyPr/>
          <a:lstStyle/>
          <a:p>
            <a:fld id="{BA691707-747E-C946-9ECD-54E2551B1C59}" type="slidenum">
              <a:rPr lang="en-US" smtClean="0"/>
              <a:pPr/>
              <a:t>58</a:t>
            </a:fld>
            <a:endParaRPr lang="en-US" dirty="0"/>
          </a:p>
        </p:txBody>
      </p:sp>
    </p:spTree>
    <p:extLst>
      <p:ext uri="{BB962C8B-B14F-4D97-AF65-F5344CB8AC3E}">
        <p14:creationId xmlns:p14="http://schemas.microsoft.com/office/powerpoint/2010/main" val="32406950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C3B2B-84FD-DD3A-7200-B2CA1ED74C45}"/>
              </a:ext>
            </a:extLst>
          </p:cNvPr>
          <p:cNvSpPr>
            <a:spLocks noGrp="1"/>
          </p:cNvSpPr>
          <p:nvPr>
            <p:ph type="title"/>
          </p:nvPr>
        </p:nvSpPr>
        <p:spPr>
          <a:xfrm>
            <a:off x="419100" y="262802"/>
            <a:ext cx="11353800" cy="1095375"/>
          </a:xfrm>
        </p:spPr>
        <p:txBody>
          <a:bodyPr>
            <a:normAutofit fontScale="90000"/>
          </a:bodyPr>
          <a:lstStyle/>
          <a:p>
            <a:r>
              <a:rPr lang="en-US" dirty="0"/>
              <a:t>Organization of a Discrete Event Simulation Model</a:t>
            </a:r>
          </a:p>
        </p:txBody>
      </p:sp>
      <p:sp>
        <p:nvSpPr>
          <p:cNvPr id="3" name="Footer Placeholder 2">
            <a:extLst>
              <a:ext uri="{FF2B5EF4-FFF2-40B4-BE49-F238E27FC236}">
                <a16:creationId xmlns:a16="http://schemas.microsoft.com/office/drawing/2014/main" id="{5E85DD4A-1F90-4B68-E6C0-3EE786F39752}"/>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17A84C65-F606-E7E0-646D-0B7352E5E690}"/>
              </a:ext>
            </a:extLst>
          </p:cNvPr>
          <p:cNvSpPr>
            <a:spLocks noGrp="1"/>
          </p:cNvSpPr>
          <p:nvPr>
            <p:ph type="sldNum" sz="quarter" idx="12"/>
          </p:nvPr>
        </p:nvSpPr>
        <p:spPr/>
        <p:txBody>
          <a:bodyPr/>
          <a:lstStyle/>
          <a:p>
            <a:fld id="{BA691707-747E-C946-9ECD-54E2551B1C59}" type="slidenum">
              <a:rPr lang="en-US" smtClean="0"/>
              <a:pPr/>
              <a:t>59</a:t>
            </a:fld>
            <a:endParaRPr lang="en-US" dirty="0"/>
          </a:p>
        </p:txBody>
      </p:sp>
      <p:pic>
        <p:nvPicPr>
          <p:cNvPr id="6" name="Picture 5">
            <a:extLst>
              <a:ext uri="{FF2B5EF4-FFF2-40B4-BE49-F238E27FC236}">
                <a16:creationId xmlns:a16="http://schemas.microsoft.com/office/drawing/2014/main" id="{6AB62283-996A-171A-579E-C5492154D081}"/>
              </a:ext>
            </a:extLst>
          </p:cNvPr>
          <p:cNvPicPr>
            <a:picLocks noChangeAspect="1"/>
          </p:cNvPicPr>
          <p:nvPr/>
        </p:nvPicPr>
        <p:blipFill>
          <a:blip r:embed="rId2"/>
          <a:stretch>
            <a:fillRect/>
          </a:stretch>
        </p:blipFill>
        <p:spPr>
          <a:xfrm>
            <a:off x="2263775" y="1117600"/>
            <a:ext cx="7664450" cy="5740400"/>
          </a:xfrm>
          <a:prstGeom prst="rect">
            <a:avLst/>
          </a:prstGeom>
        </p:spPr>
      </p:pic>
    </p:spTree>
    <p:extLst>
      <p:ext uri="{BB962C8B-B14F-4D97-AF65-F5344CB8AC3E}">
        <p14:creationId xmlns:p14="http://schemas.microsoft.com/office/powerpoint/2010/main" val="2621256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AD573-B451-0A75-B5A2-BD1D75952DA2}"/>
              </a:ext>
            </a:extLst>
          </p:cNvPr>
          <p:cNvSpPr>
            <a:spLocks noGrp="1"/>
          </p:cNvSpPr>
          <p:nvPr>
            <p:ph type="title"/>
          </p:nvPr>
        </p:nvSpPr>
        <p:spPr>
          <a:xfrm>
            <a:off x="61488" y="0"/>
            <a:ext cx="12069024" cy="889000"/>
          </a:xfrm>
        </p:spPr>
        <p:txBody>
          <a:bodyPr>
            <a:normAutofit fontScale="90000"/>
          </a:bodyPr>
          <a:lstStyle/>
          <a:p>
            <a:r>
              <a:rPr lang="en-US" dirty="0"/>
              <a:t>Flowcharts for arrival and departure routines</a:t>
            </a:r>
          </a:p>
        </p:txBody>
      </p:sp>
      <p:sp>
        <p:nvSpPr>
          <p:cNvPr id="3" name="Footer Placeholder 2">
            <a:extLst>
              <a:ext uri="{FF2B5EF4-FFF2-40B4-BE49-F238E27FC236}">
                <a16:creationId xmlns:a16="http://schemas.microsoft.com/office/drawing/2014/main" id="{75542E70-71B8-2248-2F8A-B8607A48F62B}"/>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4308F50F-88FB-3EA3-03BA-9477EE3D31AC}"/>
              </a:ext>
            </a:extLst>
          </p:cNvPr>
          <p:cNvSpPr>
            <a:spLocks noGrp="1"/>
          </p:cNvSpPr>
          <p:nvPr>
            <p:ph type="sldNum" sz="quarter" idx="12"/>
          </p:nvPr>
        </p:nvSpPr>
        <p:spPr/>
        <p:txBody>
          <a:bodyPr/>
          <a:lstStyle/>
          <a:p>
            <a:fld id="{BA691707-747E-C946-9ECD-54E2551B1C59}" type="slidenum">
              <a:rPr lang="en-US" smtClean="0"/>
              <a:pPr/>
              <a:t>60</a:t>
            </a:fld>
            <a:endParaRPr lang="en-US" dirty="0"/>
          </a:p>
        </p:txBody>
      </p:sp>
      <p:pic>
        <p:nvPicPr>
          <p:cNvPr id="5" name="Picture 4">
            <a:extLst>
              <a:ext uri="{FF2B5EF4-FFF2-40B4-BE49-F238E27FC236}">
                <a16:creationId xmlns:a16="http://schemas.microsoft.com/office/drawing/2014/main" id="{CE31AD67-44CE-F1E5-F993-C0220AF2B5D6}"/>
              </a:ext>
            </a:extLst>
          </p:cNvPr>
          <p:cNvPicPr>
            <a:picLocks noChangeAspect="1"/>
          </p:cNvPicPr>
          <p:nvPr/>
        </p:nvPicPr>
        <p:blipFill>
          <a:blip r:embed="rId3"/>
          <a:stretch>
            <a:fillRect/>
          </a:stretch>
        </p:blipFill>
        <p:spPr>
          <a:xfrm>
            <a:off x="969649" y="1042068"/>
            <a:ext cx="4278343" cy="5815932"/>
          </a:xfrm>
          <a:prstGeom prst="rect">
            <a:avLst/>
          </a:prstGeom>
        </p:spPr>
      </p:pic>
      <p:pic>
        <p:nvPicPr>
          <p:cNvPr id="7" name="Picture 6">
            <a:extLst>
              <a:ext uri="{FF2B5EF4-FFF2-40B4-BE49-F238E27FC236}">
                <a16:creationId xmlns:a16="http://schemas.microsoft.com/office/drawing/2014/main" id="{8BA71C14-C08C-D2EA-D88A-7CBDE198A1AF}"/>
              </a:ext>
            </a:extLst>
          </p:cNvPr>
          <p:cNvPicPr>
            <a:picLocks noChangeAspect="1"/>
          </p:cNvPicPr>
          <p:nvPr/>
        </p:nvPicPr>
        <p:blipFill>
          <a:blip r:embed="rId4"/>
          <a:stretch>
            <a:fillRect/>
          </a:stretch>
        </p:blipFill>
        <p:spPr>
          <a:xfrm>
            <a:off x="6136992" y="1004849"/>
            <a:ext cx="4008751" cy="5853152"/>
          </a:xfrm>
          <a:prstGeom prst="rect">
            <a:avLst/>
          </a:prstGeom>
        </p:spPr>
      </p:pic>
    </p:spTree>
    <p:extLst>
      <p:ext uri="{BB962C8B-B14F-4D97-AF65-F5344CB8AC3E}">
        <p14:creationId xmlns:p14="http://schemas.microsoft.com/office/powerpoint/2010/main" val="11632729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C5AC1-C8D4-A14E-F75F-7E5E439B3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FA44E3-B0FB-2174-5CAA-2FBAB84BC2B9}"/>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8</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61-101</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3146D2C7-CC3D-9DD1-30C8-49855863BBE1}"/>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08A6E046-4A6A-7835-B9C5-38B79BB2C1D0}"/>
              </a:ext>
            </a:extLst>
          </p:cNvPr>
          <p:cNvSpPr>
            <a:spLocks noGrp="1"/>
          </p:cNvSpPr>
          <p:nvPr>
            <p:ph type="sldNum" sz="quarter" idx="12"/>
          </p:nvPr>
        </p:nvSpPr>
        <p:spPr/>
        <p:txBody>
          <a:bodyPr/>
          <a:lstStyle/>
          <a:p>
            <a:fld id="{F6E76B16-6BA8-4412-84D4-73BE94105A8B}" type="slidenum">
              <a:rPr lang="en-US" smtClean="0"/>
              <a:t>61</a:t>
            </a:fld>
            <a:endParaRPr lang="en-US"/>
          </a:p>
        </p:txBody>
      </p:sp>
    </p:spTree>
    <p:extLst>
      <p:ext uri="{BB962C8B-B14F-4D97-AF65-F5344CB8AC3E}">
        <p14:creationId xmlns:p14="http://schemas.microsoft.com/office/powerpoint/2010/main" val="4046712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4492-A7FE-00E1-FF63-05FA4F10CB4A}"/>
              </a:ext>
            </a:extLst>
          </p:cNvPr>
          <p:cNvSpPr>
            <a:spLocks noGrp="1"/>
          </p:cNvSpPr>
          <p:nvPr>
            <p:ph type="ctrTitle"/>
          </p:nvPr>
        </p:nvSpPr>
        <p:spPr/>
        <p:txBody>
          <a:bodyPr/>
          <a:lstStyle/>
          <a:p>
            <a:r>
              <a:rPr lang="en-US" dirty="0"/>
              <a:t>Basic Simulation Modeling</a:t>
            </a:r>
          </a:p>
        </p:txBody>
      </p:sp>
      <p:sp>
        <p:nvSpPr>
          <p:cNvPr id="3" name="Subtitle 2">
            <a:extLst>
              <a:ext uri="{FF2B5EF4-FFF2-40B4-BE49-F238E27FC236}">
                <a16:creationId xmlns:a16="http://schemas.microsoft.com/office/drawing/2014/main" id="{7CC29B52-A1E2-575F-F64F-1801F3A32CD9}"/>
              </a:ext>
            </a:extLst>
          </p:cNvPr>
          <p:cNvSpPr>
            <a:spLocks noGrp="1"/>
          </p:cNvSpPr>
          <p:nvPr>
            <p:ph type="subTitle" idx="1"/>
          </p:nvPr>
        </p:nvSpPr>
        <p:spPr/>
        <p:txBody>
          <a:bodyPr/>
          <a:lstStyle/>
          <a:p>
            <a:endParaRPr lang="en-US"/>
          </a:p>
        </p:txBody>
      </p:sp>
      <p:sp>
        <p:nvSpPr>
          <p:cNvPr id="4" name="Footer Placeholder 3">
            <a:extLst>
              <a:ext uri="{FF2B5EF4-FFF2-40B4-BE49-F238E27FC236}">
                <a16:creationId xmlns:a16="http://schemas.microsoft.com/office/drawing/2014/main" id="{4960DBAB-9FD2-FB20-110B-E308EF12BD60}"/>
              </a:ext>
            </a:extLst>
          </p:cNvPr>
          <p:cNvSpPr>
            <a:spLocks noGrp="1"/>
          </p:cNvSpPr>
          <p:nvPr>
            <p:ph type="ftr" sz="quarter" idx="11"/>
          </p:nvPr>
        </p:nvSpPr>
        <p:spPr/>
        <p:txBody>
          <a:bodyPr/>
          <a:lstStyle/>
          <a:p>
            <a:r>
              <a:rPr lang="en-US"/>
              <a:t>Md. Masudur Rahman, Dept. of CSE, UGV</a:t>
            </a:r>
          </a:p>
        </p:txBody>
      </p:sp>
      <p:sp>
        <p:nvSpPr>
          <p:cNvPr id="5" name="Slide Number Placeholder 4">
            <a:extLst>
              <a:ext uri="{FF2B5EF4-FFF2-40B4-BE49-F238E27FC236}">
                <a16:creationId xmlns:a16="http://schemas.microsoft.com/office/drawing/2014/main" id="{F1494FE7-D20E-6C29-9AD7-D5B992663D53}"/>
              </a:ext>
            </a:extLst>
          </p:cNvPr>
          <p:cNvSpPr>
            <a:spLocks noGrp="1"/>
          </p:cNvSpPr>
          <p:nvPr>
            <p:ph type="sldNum" sz="quarter" idx="12"/>
          </p:nvPr>
        </p:nvSpPr>
        <p:spPr/>
        <p:txBody>
          <a:bodyPr/>
          <a:lstStyle/>
          <a:p>
            <a:fld id="{F6E76B16-6BA8-4412-84D4-73BE94105A8B}" type="slidenum">
              <a:rPr lang="en-US" smtClean="0"/>
              <a:t>62</a:t>
            </a:fld>
            <a:endParaRPr lang="en-US"/>
          </a:p>
        </p:txBody>
      </p:sp>
    </p:spTree>
    <p:extLst>
      <p:ext uri="{BB962C8B-B14F-4D97-AF65-F5344CB8AC3E}">
        <p14:creationId xmlns:p14="http://schemas.microsoft.com/office/powerpoint/2010/main" val="2468504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8B53-B3B6-801A-F8D5-D4AC0101E27C}"/>
              </a:ext>
            </a:extLst>
          </p:cNvPr>
          <p:cNvSpPr>
            <a:spLocks noGrp="1"/>
          </p:cNvSpPr>
          <p:nvPr>
            <p:ph type="title"/>
          </p:nvPr>
        </p:nvSpPr>
        <p:spPr/>
        <p:txBody>
          <a:bodyPr/>
          <a:lstStyle/>
          <a:p>
            <a:r>
              <a:rPr lang="en-US" dirty="0"/>
              <a:t>Ways to study a system</a:t>
            </a:r>
          </a:p>
        </p:txBody>
      </p:sp>
      <p:graphicFrame>
        <p:nvGraphicFramePr>
          <p:cNvPr id="5" name="Content Placeholder 4">
            <a:extLst>
              <a:ext uri="{FF2B5EF4-FFF2-40B4-BE49-F238E27FC236}">
                <a16:creationId xmlns:a16="http://schemas.microsoft.com/office/drawing/2014/main" id="{B32DDB84-686B-7A2B-907F-42C112658AFE}"/>
              </a:ext>
            </a:extLst>
          </p:cNvPr>
          <p:cNvGraphicFramePr>
            <a:graphicFrameLocks noGrp="1"/>
          </p:cNvGraphicFramePr>
          <p:nvPr>
            <p:ph idx="1"/>
          </p:nvPr>
        </p:nvGraphicFramePr>
        <p:xfrm>
          <a:off x="0" y="1825625"/>
          <a:ext cx="11699310" cy="5214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F5170696-80C2-9A4B-7FBA-0B6C1270AE0F}"/>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D3875512-DBC2-31D6-97F3-B9DC53F8D528}"/>
              </a:ext>
            </a:extLst>
          </p:cNvPr>
          <p:cNvSpPr>
            <a:spLocks noGrp="1"/>
          </p:cNvSpPr>
          <p:nvPr>
            <p:ph type="sldNum" sz="quarter" idx="12"/>
          </p:nvPr>
        </p:nvSpPr>
        <p:spPr/>
        <p:txBody>
          <a:bodyPr/>
          <a:lstStyle/>
          <a:p>
            <a:fld id="{BA691707-747E-C946-9ECD-54E2551B1C59}" type="slidenum">
              <a:rPr lang="en-US" smtClean="0"/>
              <a:pPr/>
              <a:t>63</a:t>
            </a:fld>
            <a:endParaRPr lang="en-US" dirty="0"/>
          </a:p>
        </p:txBody>
      </p:sp>
    </p:spTree>
    <p:extLst>
      <p:ext uri="{BB962C8B-B14F-4D97-AF65-F5344CB8AC3E}">
        <p14:creationId xmlns:p14="http://schemas.microsoft.com/office/powerpoint/2010/main" val="3001792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5E106C-01C5-D42C-72F9-C7C008A8A0AA}"/>
              </a:ext>
            </a:extLst>
          </p:cNvPr>
          <p:cNvSpPr>
            <a:spLocks noGrp="1"/>
          </p:cNvSpPr>
          <p:nvPr>
            <p:ph type="title"/>
          </p:nvPr>
        </p:nvSpPr>
        <p:spPr/>
        <p:txBody>
          <a:bodyPr/>
          <a:lstStyle/>
          <a:p>
            <a:r>
              <a:rPr lang="en-US" dirty="0"/>
              <a:t>Discrete Event Simulation</a:t>
            </a:r>
          </a:p>
        </p:txBody>
      </p:sp>
      <p:sp>
        <p:nvSpPr>
          <p:cNvPr id="5" name="Text Placeholder 4">
            <a:extLst>
              <a:ext uri="{FF2B5EF4-FFF2-40B4-BE49-F238E27FC236}">
                <a16:creationId xmlns:a16="http://schemas.microsoft.com/office/drawing/2014/main" id="{F92CDBBF-9B88-8E47-66E2-ADC961926618}"/>
              </a:ext>
            </a:extLst>
          </p:cNvPr>
          <p:cNvSpPr>
            <a:spLocks noGrp="1"/>
          </p:cNvSpPr>
          <p:nvPr>
            <p:ph type="body" idx="1"/>
          </p:nvPr>
        </p:nvSpPr>
        <p:spPr/>
        <p:txBody>
          <a:bodyPr/>
          <a:lstStyle/>
          <a:p>
            <a:endParaRPr lang="en-US"/>
          </a:p>
        </p:txBody>
      </p:sp>
      <p:sp>
        <p:nvSpPr>
          <p:cNvPr id="2" name="Footer Placeholder 1">
            <a:extLst>
              <a:ext uri="{FF2B5EF4-FFF2-40B4-BE49-F238E27FC236}">
                <a16:creationId xmlns:a16="http://schemas.microsoft.com/office/drawing/2014/main" id="{93BC94CD-C6D2-DA8A-9C73-E3E56601AD00}"/>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03382578-DCDA-8A65-45A7-43CC6DF4C810}"/>
              </a:ext>
            </a:extLst>
          </p:cNvPr>
          <p:cNvSpPr>
            <a:spLocks noGrp="1"/>
          </p:cNvSpPr>
          <p:nvPr>
            <p:ph type="sldNum" sz="quarter" idx="12"/>
          </p:nvPr>
        </p:nvSpPr>
        <p:spPr/>
        <p:txBody>
          <a:bodyPr/>
          <a:lstStyle/>
          <a:p>
            <a:fld id="{F6E76B16-6BA8-4412-84D4-73BE94105A8B}" type="slidenum">
              <a:rPr lang="en-US" smtClean="0"/>
              <a:t>64</a:t>
            </a:fld>
            <a:endParaRPr lang="en-US"/>
          </a:p>
        </p:txBody>
      </p:sp>
    </p:spTree>
    <p:extLst>
      <p:ext uri="{BB962C8B-B14F-4D97-AF65-F5344CB8AC3E}">
        <p14:creationId xmlns:p14="http://schemas.microsoft.com/office/powerpoint/2010/main" val="19815728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B36B38-A976-F0A5-2B14-168FC900AE89}"/>
              </a:ext>
            </a:extLst>
          </p:cNvPr>
          <p:cNvSpPr>
            <a:spLocks noGrp="1"/>
          </p:cNvSpPr>
          <p:nvPr>
            <p:ph type="title"/>
          </p:nvPr>
        </p:nvSpPr>
        <p:spPr/>
        <p:txBody>
          <a:bodyPr/>
          <a:lstStyle/>
          <a:p>
            <a:r>
              <a:rPr lang="en-US" dirty="0"/>
              <a:t>Single Server Queuing System</a:t>
            </a:r>
          </a:p>
        </p:txBody>
      </p:sp>
      <mc:AlternateContent xmlns:mc="http://schemas.openxmlformats.org/markup-compatibility/2006">
        <mc:Choice xmlns:a14="http://schemas.microsoft.com/office/drawing/2010/main" Requires="a14">
          <p:sp>
            <p:nvSpPr>
              <p:cNvPr id="22" name="Content Placeholder 21">
                <a:extLst>
                  <a:ext uri="{FF2B5EF4-FFF2-40B4-BE49-F238E27FC236}">
                    <a16:creationId xmlns:a16="http://schemas.microsoft.com/office/drawing/2014/main" id="{DE242E1C-62E4-F8C0-881D-2115AB3FF744}"/>
                  </a:ext>
                </a:extLst>
              </p:cNvPr>
              <p:cNvSpPr>
                <a:spLocks noGrp="1"/>
              </p:cNvSpPr>
              <p:nvPr>
                <p:ph idx="1"/>
              </p:nvPr>
            </p:nvSpPr>
            <p:spPr>
              <a:xfrm>
                <a:off x="4237973" y="1899253"/>
                <a:ext cx="7724383" cy="4351338"/>
              </a:xfrm>
            </p:spPr>
            <p:txBody>
              <a:bodyPr>
                <a:normAutofit lnSpcReduction="10000"/>
              </a:bodyPr>
              <a:lstStyle/>
              <a:p>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𝑡</m:t>
                        </m:r>
                      </m:e>
                      <m:sub>
                        <m:r>
                          <a:rPr lang="en-US" sz="2400" i="1" dirty="0" smtClean="0">
                            <a:latin typeface="Cambria Math" panose="02040503050406030204" pitchFamily="18" charset="0"/>
                          </a:rPr>
                          <m:t>𝑖</m:t>
                        </m:r>
                      </m:sub>
                    </m:sSub>
                    <m:r>
                      <a:rPr lang="en-US" sz="2400" i="1" dirty="0" smtClean="0">
                        <a:latin typeface="Cambria Math" panose="02040503050406030204" pitchFamily="18" charset="0"/>
                      </a:rPr>
                      <m:t> </m:t>
                    </m:r>
                  </m:oMath>
                </a14:m>
                <a:r>
                  <a:rPr lang="en-US" sz="2400" dirty="0"/>
                  <a:t>= time of arrival of the </a:t>
                </a:r>
                <a:r>
                  <a:rPr lang="en-US" sz="2400" dirty="0" err="1"/>
                  <a:t>ith</a:t>
                </a:r>
                <a:r>
                  <a:rPr lang="en-US" sz="2400" dirty="0"/>
                  <a:t> customer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𝑡</m:t>
                        </m:r>
                      </m:e>
                      <m:sub>
                        <m:r>
                          <a:rPr lang="en-US" sz="2400" i="1" dirty="0" smtClean="0">
                            <a:latin typeface="Cambria Math" panose="02040503050406030204" pitchFamily="18" charset="0"/>
                          </a:rPr>
                          <m:t>0</m:t>
                        </m:r>
                      </m:sub>
                    </m:sSub>
                    <m:r>
                      <a:rPr lang="en-US" sz="2400" b="0" i="1" dirty="0" smtClean="0">
                        <a:latin typeface="Cambria Math" panose="02040503050406030204" pitchFamily="18" charset="0"/>
                      </a:rPr>
                      <m:t>=</m:t>
                    </m:r>
                    <m:r>
                      <a:rPr lang="en-US" sz="2400" i="1" dirty="0" smtClean="0">
                        <a:latin typeface="Cambria Math" panose="02040503050406030204" pitchFamily="18" charset="0"/>
                      </a:rPr>
                      <m:t>0</m:t>
                    </m:r>
                  </m:oMath>
                </a14:m>
                <a:r>
                  <a:rPr lang="en-US" sz="2400" dirty="0"/>
                  <a:t>)</a:t>
                </a:r>
              </a:p>
              <a:p>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𝐴</m:t>
                        </m:r>
                      </m:e>
                      <m:sub>
                        <m:r>
                          <a:rPr lang="en-US" sz="2400" i="1" dirty="0" smtClean="0">
                            <a:latin typeface="Cambria Math" panose="02040503050406030204" pitchFamily="18" charset="0"/>
                          </a:rPr>
                          <m:t>𝑖</m:t>
                        </m:r>
                      </m:sub>
                    </m:sSub>
                  </m:oMath>
                </a14:m>
                <a:r>
                  <a:rPr lang="en-US" sz="2400" dirty="0"/>
                  <a:t> =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𝑡</m:t>
                        </m:r>
                      </m:e>
                      <m:sub>
                        <m:r>
                          <a:rPr lang="en-US" sz="2400" i="1" dirty="0" smtClean="0">
                            <a:latin typeface="Cambria Math" panose="02040503050406030204" pitchFamily="18" charset="0"/>
                          </a:rPr>
                          <m:t>𝑖</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𝑡</m:t>
                        </m:r>
                      </m:e>
                      <m:sub>
                        <m:r>
                          <a:rPr lang="en-US" sz="2400" b="0" i="1" dirty="0" smtClean="0">
                            <a:latin typeface="Cambria Math" panose="02040503050406030204" pitchFamily="18" charset="0"/>
                          </a:rPr>
                          <m:t>𝑖</m:t>
                        </m:r>
                        <m:r>
                          <a:rPr lang="en-US" sz="2400" b="0" i="1" dirty="0" smtClean="0">
                            <a:latin typeface="Cambria Math" panose="02040503050406030204" pitchFamily="18" charset="0"/>
                          </a:rPr>
                          <m:t>−1</m:t>
                        </m:r>
                      </m:sub>
                    </m:sSub>
                    <m:r>
                      <a:rPr lang="en-US" sz="2400" b="0" i="1" dirty="0" smtClean="0">
                        <a:latin typeface="Cambria Math" panose="02040503050406030204" pitchFamily="18" charset="0"/>
                      </a:rPr>
                      <m:t>=</m:t>
                    </m:r>
                  </m:oMath>
                </a14:m>
                <a:r>
                  <a:rPr lang="en-US" sz="2400" dirty="0"/>
                  <a:t> interarrival time between </a:t>
                </a:r>
                <a14:m>
                  <m:oMath xmlns:m="http://schemas.openxmlformats.org/officeDocument/2006/math">
                    <m:r>
                      <a:rPr lang="en-US" sz="2400" i="1" dirty="0" smtClean="0">
                        <a:latin typeface="Cambria Math" panose="02040503050406030204" pitchFamily="18" charset="0"/>
                      </a:rPr>
                      <m:t>(</m:t>
                    </m:r>
                    <m:r>
                      <a:rPr lang="en-US" sz="2400" i="1" dirty="0" smtClean="0">
                        <a:latin typeface="Cambria Math" panose="02040503050406030204" pitchFamily="18" charset="0"/>
                      </a:rPr>
                      <m:t>𝑖</m:t>
                    </m:r>
                    <m:r>
                      <a:rPr lang="en-US" sz="2400" i="1" dirty="0">
                        <a:latin typeface="Cambria Math" panose="02040503050406030204" pitchFamily="18" charset="0"/>
                      </a:rPr>
                      <m:t>−</m:t>
                    </m:r>
                    <m:r>
                      <a:rPr lang="en-US" sz="2400" i="1" dirty="0" smtClean="0">
                        <a:latin typeface="Cambria Math" panose="02040503050406030204" pitchFamily="18" charset="0"/>
                      </a:rPr>
                      <m:t>1)</m:t>
                    </m:r>
                  </m:oMath>
                </a14:m>
                <a:r>
                  <a:rPr lang="en-US" sz="2400" dirty="0" err="1"/>
                  <a:t>st</a:t>
                </a:r>
                <a:r>
                  <a:rPr lang="en-US" sz="2400" dirty="0"/>
                  <a:t> and </a:t>
                </a:r>
                <a14:m>
                  <m:oMath xmlns:m="http://schemas.openxmlformats.org/officeDocument/2006/math">
                    <m:r>
                      <a:rPr lang="en-US" sz="2400" i="1" dirty="0" smtClean="0">
                        <a:latin typeface="Cambria Math" panose="02040503050406030204" pitchFamily="18" charset="0"/>
                      </a:rPr>
                      <m:t>𝑖</m:t>
                    </m:r>
                  </m:oMath>
                </a14:m>
                <a:r>
                  <a:rPr lang="en-US" sz="2400" dirty="0" err="1"/>
                  <a:t>th</a:t>
                </a:r>
                <a:r>
                  <a:rPr lang="en-US" sz="2400" dirty="0"/>
                  <a:t> arrivals of customers</a:t>
                </a:r>
              </a:p>
              <a:p>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𝑆</m:t>
                        </m:r>
                      </m:e>
                      <m:sub>
                        <m:r>
                          <a:rPr lang="en-US" sz="2400" i="1" dirty="0" smtClean="0">
                            <a:latin typeface="Cambria Math" panose="02040503050406030204" pitchFamily="18" charset="0"/>
                          </a:rPr>
                          <m:t>𝑖</m:t>
                        </m:r>
                      </m:sub>
                    </m:sSub>
                  </m:oMath>
                </a14:m>
                <a:r>
                  <a:rPr lang="en-US" sz="2400" dirty="0"/>
                  <a:t> = time that server actually spends serving </a:t>
                </a:r>
                <a14:m>
                  <m:oMath xmlns:m="http://schemas.openxmlformats.org/officeDocument/2006/math">
                    <m:r>
                      <a:rPr lang="en-US" sz="2400" i="1" dirty="0" smtClean="0">
                        <a:latin typeface="Cambria Math" panose="02040503050406030204" pitchFamily="18" charset="0"/>
                      </a:rPr>
                      <m:t>𝑖</m:t>
                    </m:r>
                  </m:oMath>
                </a14:m>
                <a:r>
                  <a:rPr lang="en-US" sz="2400" dirty="0" err="1"/>
                  <a:t>th</a:t>
                </a:r>
                <a:r>
                  <a:rPr lang="en-US" sz="2400" dirty="0"/>
                  <a:t> customer (exclusive of customer’s delay in queue)</a:t>
                </a:r>
              </a:p>
              <a:p>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𝐷</m:t>
                        </m:r>
                      </m:e>
                      <m:sub>
                        <m:r>
                          <a:rPr lang="en-US" sz="2400" i="1" dirty="0" smtClean="0">
                            <a:latin typeface="Cambria Math" panose="02040503050406030204" pitchFamily="18" charset="0"/>
                          </a:rPr>
                          <m:t>𝑖</m:t>
                        </m:r>
                      </m:sub>
                    </m:sSub>
                  </m:oMath>
                </a14:m>
                <a:r>
                  <a:rPr lang="en-US" sz="2400" dirty="0"/>
                  <a:t> = delay in queue of </a:t>
                </a:r>
                <a14:m>
                  <m:oMath xmlns:m="http://schemas.openxmlformats.org/officeDocument/2006/math">
                    <m:r>
                      <a:rPr lang="en-US" sz="2400" i="1" dirty="0" smtClean="0">
                        <a:latin typeface="Cambria Math" panose="02040503050406030204" pitchFamily="18" charset="0"/>
                      </a:rPr>
                      <m:t>𝑖</m:t>
                    </m:r>
                  </m:oMath>
                </a14:m>
                <a:r>
                  <a:rPr lang="en-US" sz="2400" dirty="0" err="1"/>
                  <a:t>th</a:t>
                </a:r>
                <a:r>
                  <a:rPr lang="en-US" sz="2400" dirty="0"/>
                  <a:t> customer (or waiting time)</a:t>
                </a:r>
              </a:p>
              <a:p>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𝑐</m:t>
                        </m:r>
                      </m:e>
                      <m:sub>
                        <m:r>
                          <a:rPr lang="en-US" sz="2400" i="1" dirty="0" smtClean="0">
                            <a:latin typeface="Cambria Math" panose="02040503050406030204" pitchFamily="18" charset="0"/>
                          </a:rPr>
                          <m:t>𝑖</m:t>
                        </m:r>
                      </m:sub>
                    </m:sSub>
                    <m:r>
                      <a:rPr lang="en-US" sz="2400" i="1" dirty="0" smtClean="0">
                        <a:latin typeface="Cambria Math" panose="02040503050406030204" pitchFamily="18" charset="0"/>
                      </a:rPr>
                      <m:t> = </m:t>
                    </m:r>
                    <m:sSub>
                      <m:sSubPr>
                        <m:ctrlPr>
                          <a:rPr lang="en-US" sz="2400" b="0" i="1" dirty="0" smtClean="0">
                            <a:latin typeface="Cambria Math" panose="02040503050406030204" pitchFamily="18" charset="0"/>
                          </a:rPr>
                        </m:ctrlPr>
                      </m:sSubPr>
                      <m:e>
                        <m:r>
                          <a:rPr lang="en-US" sz="2400" i="1" dirty="0" err="1" smtClean="0">
                            <a:latin typeface="Cambria Math" panose="02040503050406030204" pitchFamily="18" charset="0"/>
                          </a:rPr>
                          <m:t>𝑡</m:t>
                        </m:r>
                      </m:e>
                      <m:sub>
                        <m:r>
                          <a:rPr lang="en-US" sz="2400" i="1" dirty="0" err="1" smtClean="0">
                            <a:latin typeface="Cambria Math" panose="02040503050406030204" pitchFamily="18" charset="0"/>
                          </a:rPr>
                          <m:t>𝑖</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𝐷</m:t>
                        </m:r>
                      </m:e>
                      <m:sub>
                        <m:r>
                          <a:rPr lang="en-US" sz="2400" i="1" dirty="0" smtClean="0">
                            <a:latin typeface="Cambria Math" panose="02040503050406030204" pitchFamily="18" charset="0"/>
                          </a:rPr>
                          <m:t>𝑖</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𝑆</m:t>
                        </m:r>
                      </m:e>
                      <m:sub>
                        <m:r>
                          <a:rPr lang="en-US" sz="2400" i="1" dirty="0" smtClean="0">
                            <a:latin typeface="Cambria Math" panose="02040503050406030204" pitchFamily="18" charset="0"/>
                          </a:rPr>
                          <m:t>𝑖</m:t>
                        </m:r>
                      </m:sub>
                    </m:sSub>
                    <m:r>
                      <a:rPr lang="en-US" sz="2400" i="1" dirty="0" smtClean="0">
                        <a:latin typeface="Cambria Math" panose="02040503050406030204" pitchFamily="18" charset="0"/>
                      </a:rPr>
                      <m:t>=</m:t>
                    </m:r>
                  </m:oMath>
                </a14:m>
                <a:r>
                  <a:rPr lang="en-US" sz="2400" dirty="0"/>
                  <a:t> time that </a:t>
                </a:r>
                <a14:m>
                  <m:oMath xmlns:m="http://schemas.openxmlformats.org/officeDocument/2006/math">
                    <m:r>
                      <a:rPr lang="en-US" sz="2400" i="1" dirty="0" smtClean="0">
                        <a:latin typeface="Cambria Math" panose="02040503050406030204" pitchFamily="18" charset="0"/>
                      </a:rPr>
                      <m:t>𝑖</m:t>
                    </m:r>
                  </m:oMath>
                </a14:m>
                <a:r>
                  <a:rPr lang="en-US" sz="2400" dirty="0" err="1"/>
                  <a:t>th</a:t>
                </a:r>
                <a:r>
                  <a:rPr lang="en-US" sz="2400" dirty="0"/>
                  <a:t> customer completes service and departs</a:t>
                </a:r>
              </a:p>
              <a:p>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𝑒</m:t>
                        </m:r>
                      </m:e>
                      <m:sub>
                        <m:r>
                          <a:rPr lang="en-US" sz="2400" i="1" dirty="0" smtClean="0">
                            <a:latin typeface="Cambria Math" panose="02040503050406030204" pitchFamily="18" charset="0"/>
                          </a:rPr>
                          <m:t>𝑖</m:t>
                        </m:r>
                      </m:sub>
                    </m:sSub>
                  </m:oMath>
                </a14:m>
                <a:r>
                  <a:rPr lang="en-US" sz="2400" dirty="0"/>
                  <a:t> = time of occurrence of </a:t>
                </a:r>
                <a14:m>
                  <m:oMath xmlns:m="http://schemas.openxmlformats.org/officeDocument/2006/math">
                    <m:r>
                      <a:rPr lang="en-US" sz="2400" i="1" dirty="0" smtClean="0">
                        <a:latin typeface="Cambria Math" panose="02040503050406030204" pitchFamily="18" charset="0"/>
                      </a:rPr>
                      <m:t>𝑖</m:t>
                    </m:r>
                  </m:oMath>
                </a14:m>
                <a:r>
                  <a:rPr lang="en-US" sz="2400" dirty="0" err="1"/>
                  <a:t>th</a:t>
                </a:r>
                <a:r>
                  <a:rPr lang="en-US" sz="2400" dirty="0"/>
                  <a:t> event of any type (</a:t>
                </a:r>
                <a14:m>
                  <m:oMath xmlns:m="http://schemas.openxmlformats.org/officeDocument/2006/math">
                    <m:r>
                      <a:rPr lang="en-US" sz="2400" i="1" dirty="0" smtClean="0">
                        <a:latin typeface="Cambria Math" panose="02040503050406030204" pitchFamily="18" charset="0"/>
                      </a:rPr>
                      <m:t>𝑖</m:t>
                    </m:r>
                  </m:oMath>
                </a14:m>
                <a:r>
                  <a:rPr lang="en-US" sz="2400" dirty="0" err="1"/>
                  <a:t>th</a:t>
                </a:r>
                <a:r>
                  <a:rPr lang="en-US" sz="2400" dirty="0"/>
                  <a:t> value the simulation clock takes on, excluding the value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𝑒</m:t>
                        </m:r>
                      </m:e>
                      <m:sub>
                        <m:r>
                          <a:rPr lang="en-US" sz="2400" i="1" dirty="0" smtClean="0">
                            <a:latin typeface="Cambria Math" panose="02040503050406030204" pitchFamily="18" charset="0"/>
                          </a:rPr>
                          <m:t>0</m:t>
                        </m:r>
                      </m:sub>
                    </m:sSub>
                    <m:r>
                      <a:rPr lang="en-US" sz="2400" i="1" dirty="0" smtClean="0">
                        <a:latin typeface="Cambria Math" panose="02040503050406030204" pitchFamily="18" charset="0"/>
                      </a:rPr>
                      <m:t>=0</m:t>
                    </m:r>
                  </m:oMath>
                </a14:m>
                <a:r>
                  <a:rPr lang="en-US" sz="2400" dirty="0"/>
                  <a:t>)</a:t>
                </a:r>
              </a:p>
            </p:txBody>
          </p:sp>
        </mc:Choice>
        <mc:Fallback>
          <p:sp>
            <p:nvSpPr>
              <p:cNvPr id="22" name="Content Placeholder 21">
                <a:extLst>
                  <a:ext uri="{FF2B5EF4-FFF2-40B4-BE49-F238E27FC236}">
                    <a16:creationId xmlns:a16="http://schemas.microsoft.com/office/drawing/2014/main" id="{DE242E1C-62E4-F8C0-881D-2115AB3FF744}"/>
                  </a:ext>
                </a:extLst>
              </p:cNvPr>
              <p:cNvSpPr>
                <a:spLocks noGrp="1" noRot="1" noChangeAspect="1" noMove="1" noResize="1" noEditPoints="1" noAdjustHandles="1" noChangeArrowheads="1" noChangeShapeType="1" noTextEdit="1"/>
              </p:cNvSpPr>
              <p:nvPr>
                <p:ph idx="1"/>
              </p:nvPr>
            </p:nvSpPr>
            <p:spPr>
              <a:xfrm>
                <a:off x="4237973" y="1899253"/>
                <a:ext cx="7724383" cy="4351338"/>
              </a:xfrm>
              <a:blipFill>
                <a:blip r:embed="rId2"/>
                <a:stretch>
                  <a:fillRect l="-710" t="-2945" r="-474"/>
                </a:stretch>
              </a:blipFill>
            </p:spPr>
            <p:txBody>
              <a:bodyPr/>
              <a:lstStyle/>
              <a:p>
                <a:r>
                  <a:rPr lang="en-US">
                    <a:noFill/>
                  </a:rPr>
                  <a:t> </a:t>
                </a:r>
              </a:p>
            </p:txBody>
          </p:sp>
        </mc:Fallback>
      </mc:AlternateContent>
      <p:sp>
        <p:nvSpPr>
          <p:cNvPr id="2" name="Footer Placeholder 1">
            <a:extLst>
              <a:ext uri="{FF2B5EF4-FFF2-40B4-BE49-F238E27FC236}">
                <a16:creationId xmlns:a16="http://schemas.microsoft.com/office/drawing/2014/main" id="{E8FC1D3C-22BC-F794-65AD-3F279D9CC2FD}"/>
              </a:ext>
            </a:extLst>
          </p:cNvPr>
          <p:cNvSpPr>
            <a:spLocks noGrp="1"/>
          </p:cNvSpPr>
          <p:nvPr>
            <p:ph type="ftr" sz="quarter" idx="11"/>
          </p:nvPr>
        </p:nvSpPr>
        <p:spPr/>
        <p:txBody>
          <a:bodyPr/>
          <a:lstStyle/>
          <a:p>
            <a:r>
              <a:rPr lang="en-US"/>
              <a:t>Md. Masudur Rahman, Dept. of CSE, UGV</a:t>
            </a:r>
            <a:endParaRPr lang="en-US" dirty="0"/>
          </a:p>
        </p:txBody>
      </p:sp>
      <p:sp>
        <p:nvSpPr>
          <p:cNvPr id="3" name="Slide Number Placeholder 2">
            <a:extLst>
              <a:ext uri="{FF2B5EF4-FFF2-40B4-BE49-F238E27FC236}">
                <a16:creationId xmlns:a16="http://schemas.microsoft.com/office/drawing/2014/main" id="{868370A7-6E52-D414-9AD1-3AE4346F7901}"/>
              </a:ext>
            </a:extLst>
          </p:cNvPr>
          <p:cNvSpPr>
            <a:spLocks noGrp="1"/>
          </p:cNvSpPr>
          <p:nvPr>
            <p:ph type="sldNum" sz="quarter" idx="12"/>
          </p:nvPr>
        </p:nvSpPr>
        <p:spPr/>
        <p:txBody>
          <a:bodyPr/>
          <a:lstStyle/>
          <a:p>
            <a:fld id="{BA691707-747E-C946-9ECD-54E2551B1C59}" type="slidenum">
              <a:rPr lang="en-US" smtClean="0"/>
              <a:pPr/>
              <a:t>65</a:t>
            </a:fld>
            <a:endParaRPr lang="en-US" dirty="0"/>
          </a:p>
        </p:txBody>
      </p:sp>
      <p:sp>
        <p:nvSpPr>
          <p:cNvPr id="6" name="Rectangle 5">
            <a:extLst>
              <a:ext uri="{FF2B5EF4-FFF2-40B4-BE49-F238E27FC236}">
                <a16:creationId xmlns:a16="http://schemas.microsoft.com/office/drawing/2014/main" id="{0A3CC642-68DA-65FA-071C-53D2D92D5239}"/>
              </a:ext>
            </a:extLst>
          </p:cNvPr>
          <p:cNvSpPr/>
          <p:nvPr/>
        </p:nvSpPr>
        <p:spPr>
          <a:xfrm>
            <a:off x="1668572" y="189925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12897793-ADB3-2B83-4344-09B1D8FA5977}"/>
              </a:ext>
            </a:extLst>
          </p:cNvPr>
          <p:cNvSpPr/>
          <p:nvPr/>
        </p:nvSpPr>
        <p:spPr>
          <a:xfrm>
            <a:off x="1668050" y="2649256"/>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1B383443-5BFA-F4F3-660D-76411AAC302F}"/>
              </a:ext>
            </a:extLst>
          </p:cNvPr>
          <p:cNvSpPr/>
          <p:nvPr/>
        </p:nvSpPr>
        <p:spPr>
          <a:xfrm>
            <a:off x="1668050" y="3599704"/>
            <a:ext cx="457200" cy="914400"/>
          </a:xfrm>
          <a:custGeom>
            <a:avLst/>
            <a:gdLst>
              <a:gd name="connsiteX0" fmla="*/ 228600 w 457200"/>
              <a:gd name="connsiteY0" fmla="*/ 457200 h 914400"/>
              <a:gd name="connsiteX1" fmla="*/ 457200 w 457200"/>
              <a:gd name="connsiteY1" fmla="*/ 685800 h 914400"/>
              <a:gd name="connsiteX2" fmla="*/ 228600 w 457200"/>
              <a:gd name="connsiteY2" fmla="*/ 914400 h 914400"/>
              <a:gd name="connsiteX3" fmla="*/ 0 w 457200"/>
              <a:gd name="connsiteY3" fmla="*/ 685800 h 914400"/>
              <a:gd name="connsiteX4" fmla="*/ 228600 w 457200"/>
              <a:gd name="connsiteY4" fmla="*/ 457200 h 914400"/>
              <a:gd name="connsiteX5" fmla="*/ 0 w 457200"/>
              <a:gd name="connsiteY5" fmla="*/ 0 h 914400"/>
              <a:gd name="connsiteX6" fmla="*/ 457200 w 457200"/>
              <a:gd name="connsiteY6" fmla="*/ 0 h 914400"/>
              <a:gd name="connsiteX7" fmla="*/ 457200 w 457200"/>
              <a:gd name="connsiteY7" fmla="*/ 457200 h 914400"/>
              <a:gd name="connsiteX8" fmla="*/ 228600 w 457200"/>
              <a:gd name="connsiteY8" fmla="*/ 457200 h 914400"/>
              <a:gd name="connsiteX9" fmla="*/ 0 w 457200"/>
              <a:gd name="connsiteY9" fmla="*/ 4572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 h="914400">
                <a:moveTo>
                  <a:pt x="228600" y="457200"/>
                </a:moveTo>
                <a:cubicBezTo>
                  <a:pt x="354852" y="457200"/>
                  <a:pt x="457200" y="559548"/>
                  <a:pt x="457200" y="685800"/>
                </a:cubicBezTo>
                <a:cubicBezTo>
                  <a:pt x="457200" y="812052"/>
                  <a:pt x="354852" y="914400"/>
                  <a:pt x="228600" y="914400"/>
                </a:cubicBezTo>
                <a:cubicBezTo>
                  <a:pt x="102348" y="914400"/>
                  <a:pt x="0" y="812052"/>
                  <a:pt x="0" y="685800"/>
                </a:cubicBezTo>
                <a:cubicBezTo>
                  <a:pt x="0" y="559548"/>
                  <a:pt x="102348" y="457200"/>
                  <a:pt x="228600" y="457200"/>
                </a:cubicBezTo>
                <a:close/>
                <a:moveTo>
                  <a:pt x="0" y="0"/>
                </a:moveTo>
                <a:lnTo>
                  <a:pt x="457200" y="0"/>
                </a:lnTo>
                <a:lnTo>
                  <a:pt x="457200" y="457200"/>
                </a:lnTo>
                <a:lnTo>
                  <a:pt x="228600" y="457200"/>
                </a:lnTo>
                <a:lnTo>
                  <a:pt x="0" y="457200"/>
                </a:lnTo>
                <a:close/>
              </a:path>
            </a:pathLst>
          </a:custGeom>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DFB1022E-79B3-5DFA-FA73-56D3329B6D5A}"/>
              </a:ext>
            </a:extLst>
          </p:cNvPr>
          <p:cNvSpPr/>
          <p:nvPr/>
        </p:nvSpPr>
        <p:spPr>
          <a:xfrm>
            <a:off x="1668050" y="4880490"/>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Content Placeholder 4">
            <a:extLst>
              <a:ext uri="{FF2B5EF4-FFF2-40B4-BE49-F238E27FC236}">
                <a16:creationId xmlns:a16="http://schemas.microsoft.com/office/drawing/2014/main" id="{918469D1-C1C7-1D19-0A23-FEF8B3AA651E}"/>
              </a:ext>
            </a:extLst>
          </p:cNvPr>
          <p:cNvSpPr txBox="1">
            <a:spLocks/>
          </p:cNvSpPr>
          <p:nvPr/>
        </p:nvSpPr>
        <p:spPr>
          <a:xfrm>
            <a:off x="2367420" y="1899253"/>
            <a:ext cx="1315233" cy="548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Server</a:t>
            </a:r>
          </a:p>
        </p:txBody>
      </p:sp>
      <p:sp>
        <p:nvSpPr>
          <p:cNvPr id="12" name="Oval 11">
            <a:extLst>
              <a:ext uri="{FF2B5EF4-FFF2-40B4-BE49-F238E27FC236}">
                <a16:creationId xmlns:a16="http://schemas.microsoft.com/office/drawing/2014/main" id="{84EE488C-DEE9-B768-1AD0-B9ED525D8578}"/>
              </a:ext>
            </a:extLst>
          </p:cNvPr>
          <p:cNvSpPr/>
          <p:nvPr/>
        </p:nvSpPr>
        <p:spPr>
          <a:xfrm>
            <a:off x="1267218" y="5732355"/>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Content Placeholder 4">
            <a:extLst>
              <a:ext uri="{FF2B5EF4-FFF2-40B4-BE49-F238E27FC236}">
                <a16:creationId xmlns:a16="http://schemas.microsoft.com/office/drawing/2014/main" id="{F3AAB7E1-756C-C9DD-3F1B-3F23B2E11AEE}"/>
              </a:ext>
            </a:extLst>
          </p:cNvPr>
          <p:cNvSpPr txBox="1">
            <a:spLocks/>
          </p:cNvSpPr>
          <p:nvPr/>
        </p:nvSpPr>
        <p:spPr>
          <a:xfrm>
            <a:off x="2367420" y="2656774"/>
            <a:ext cx="1628383" cy="548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Customer</a:t>
            </a:r>
          </a:p>
        </p:txBody>
      </p:sp>
      <p:sp>
        <p:nvSpPr>
          <p:cNvPr id="16" name="Content Placeholder 4">
            <a:extLst>
              <a:ext uri="{FF2B5EF4-FFF2-40B4-BE49-F238E27FC236}">
                <a16:creationId xmlns:a16="http://schemas.microsoft.com/office/drawing/2014/main" id="{73C2C037-79F3-F224-AE31-B4ED5858A25F}"/>
              </a:ext>
            </a:extLst>
          </p:cNvPr>
          <p:cNvSpPr txBox="1">
            <a:spLocks/>
          </p:cNvSpPr>
          <p:nvPr/>
        </p:nvSpPr>
        <p:spPr>
          <a:xfrm>
            <a:off x="2367419" y="3782426"/>
            <a:ext cx="1728593" cy="73167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Customer in service</a:t>
            </a:r>
          </a:p>
        </p:txBody>
      </p:sp>
      <p:sp>
        <p:nvSpPr>
          <p:cNvPr id="17" name="Content Placeholder 4">
            <a:extLst>
              <a:ext uri="{FF2B5EF4-FFF2-40B4-BE49-F238E27FC236}">
                <a16:creationId xmlns:a16="http://schemas.microsoft.com/office/drawing/2014/main" id="{CD7BACCC-02D6-8928-EE27-EB737D3A98E2}"/>
              </a:ext>
            </a:extLst>
          </p:cNvPr>
          <p:cNvSpPr txBox="1">
            <a:spLocks/>
          </p:cNvSpPr>
          <p:nvPr/>
        </p:nvSpPr>
        <p:spPr>
          <a:xfrm>
            <a:off x="2367418" y="4825878"/>
            <a:ext cx="1402917" cy="88478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Arriving customer</a:t>
            </a:r>
          </a:p>
        </p:txBody>
      </p:sp>
      <p:sp>
        <p:nvSpPr>
          <p:cNvPr id="18" name="Content Placeholder 4">
            <a:extLst>
              <a:ext uri="{FF2B5EF4-FFF2-40B4-BE49-F238E27FC236}">
                <a16:creationId xmlns:a16="http://schemas.microsoft.com/office/drawing/2014/main" id="{C4BC5B8F-2446-085E-CAC4-066ADE110DA5}"/>
              </a:ext>
            </a:extLst>
          </p:cNvPr>
          <p:cNvSpPr txBox="1">
            <a:spLocks/>
          </p:cNvSpPr>
          <p:nvPr/>
        </p:nvSpPr>
        <p:spPr>
          <a:xfrm>
            <a:off x="2367418" y="5710659"/>
            <a:ext cx="1315233" cy="78221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Departing customer</a:t>
            </a:r>
          </a:p>
        </p:txBody>
      </p:sp>
      <p:cxnSp>
        <p:nvCxnSpPr>
          <p:cNvPr id="20" name="Straight Arrow Connector 19">
            <a:extLst>
              <a:ext uri="{FF2B5EF4-FFF2-40B4-BE49-F238E27FC236}">
                <a16:creationId xmlns:a16="http://schemas.microsoft.com/office/drawing/2014/main" id="{6CEE8151-F493-A134-41CB-C6B097C687B4}"/>
              </a:ext>
            </a:extLst>
          </p:cNvPr>
          <p:cNvCxnSpPr/>
          <p:nvPr/>
        </p:nvCxnSpPr>
        <p:spPr>
          <a:xfrm>
            <a:off x="1201454" y="5110619"/>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F8B8EAB5-2CA0-C8C3-B85F-65F0C13CC9F1}"/>
              </a:ext>
            </a:extLst>
          </p:cNvPr>
          <p:cNvCxnSpPr/>
          <p:nvPr/>
        </p:nvCxnSpPr>
        <p:spPr>
          <a:xfrm>
            <a:off x="1724418" y="5974915"/>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72271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4E73E-6DA7-E5AD-0ACA-3D3D0E2018D2}"/>
              </a:ext>
            </a:extLst>
          </p:cNvPr>
          <p:cNvSpPr>
            <a:spLocks noGrp="1"/>
          </p:cNvSpPr>
          <p:nvPr>
            <p:ph type="title"/>
          </p:nvPr>
        </p:nvSpPr>
        <p:spPr/>
        <p:txBody>
          <a:bodyPr/>
          <a:lstStyle/>
          <a:p>
            <a:r>
              <a:rPr lang="en-US" dirty="0"/>
              <a:t>Single Server Queuing System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F711A-D409-8F1E-805A-4F7A972168F0}"/>
                  </a:ext>
                </a:extLst>
              </p:cNvPr>
              <p:cNvSpPr>
                <a:spLocks noGrp="1"/>
              </p:cNvSpPr>
              <p:nvPr>
                <p:ph idx="1"/>
              </p:nvPr>
            </p:nvSpPr>
            <p:spPr>
              <a:xfrm>
                <a:off x="838200" y="1991637"/>
                <a:ext cx="10515600" cy="4185325"/>
              </a:xfrm>
            </p:spPr>
            <p:txBody>
              <a:bodyPr/>
              <a:lstStyle/>
              <a:p>
                <a:r>
                  <a:rPr lang="en-US" dirty="0"/>
                  <a:t>Given</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a14:m>
                <a:r>
                  <a:rPr lang="en-US" dirty="0"/>
                  <a:t>0.4, 1.6, 2.1, 3.8, 4.0, 5.6, 5.8, and 7.2</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a14:m>
                <a:r>
                  <a:rPr lang="en-US" dirty="0"/>
                  <a:t>2.4, 3.1, 3.3, 4.9, and 8.6</a:t>
                </a:r>
              </a:p>
              <a:p>
                <a:r>
                  <a:rPr lang="en-US" dirty="0"/>
                  <a:t>End time = 8.6</a:t>
                </a:r>
              </a:p>
            </p:txBody>
          </p:sp>
        </mc:Choice>
        <mc:Fallback xmlns="">
          <p:sp>
            <p:nvSpPr>
              <p:cNvPr id="3" name="Content Placeholder 2">
                <a:extLst>
                  <a:ext uri="{FF2B5EF4-FFF2-40B4-BE49-F238E27FC236}">
                    <a16:creationId xmlns:a16="http://schemas.microsoft.com/office/drawing/2014/main" id="{231F711A-D409-8F1E-805A-4F7A972168F0}"/>
                  </a:ext>
                </a:extLst>
              </p:cNvPr>
              <p:cNvSpPr>
                <a:spLocks noGrp="1" noRot="1" noChangeAspect="1" noMove="1" noResize="1" noEditPoints="1" noAdjustHandles="1" noChangeArrowheads="1" noChangeShapeType="1" noTextEdit="1"/>
              </p:cNvSpPr>
              <p:nvPr>
                <p:ph idx="1"/>
              </p:nvPr>
            </p:nvSpPr>
            <p:spPr>
              <a:xfrm>
                <a:off x="838200" y="1991637"/>
                <a:ext cx="10515600" cy="4185325"/>
              </a:xfrm>
              <a:blipFill>
                <a:blip r:embed="rId2"/>
                <a:stretch>
                  <a:fillRect l="-1043" t="-2478"/>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0F871EDF-DF22-B668-C6BB-E26097CF88F8}"/>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3433AF90-97E5-0475-BF56-224C1B83E186}"/>
              </a:ext>
            </a:extLst>
          </p:cNvPr>
          <p:cNvSpPr>
            <a:spLocks noGrp="1"/>
          </p:cNvSpPr>
          <p:nvPr>
            <p:ph type="sldNum" sz="quarter" idx="12"/>
          </p:nvPr>
        </p:nvSpPr>
        <p:spPr/>
        <p:txBody>
          <a:bodyPr/>
          <a:lstStyle/>
          <a:p>
            <a:fld id="{BA691707-747E-C946-9ECD-54E2551B1C59}" type="slidenum">
              <a:rPr lang="en-US" smtClean="0"/>
              <a:pPr/>
              <a:t>66</a:t>
            </a:fld>
            <a:endParaRPr lang="en-US" dirty="0"/>
          </a:p>
        </p:txBody>
      </p:sp>
    </p:spTree>
    <p:extLst>
      <p:ext uri="{BB962C8B-B14F-4D97-AF65-F5344CB8AC3E}">
        <p14:creationId xmlns:p14="http://schemas.microsoft.com/office/powerpoint/2010/main" val="8281271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Simulation start…</a:t>
            </a:r>
          </a:p>
        </p:txBody>
      </p:sp>
      <p:sp>
        <p:nvSpPr>
          <p:cNvPr id="3" name="Footer Placeholder 2">
            <a:extLst>
              <a:ext uri="{FF2B5EF4-FFF2-40B4-BE49-F238E27FC236}">
                <a16:creationId xmlns:a16="http://schemas.microsoft.com/office/drawing/2014/main" id="{AF98C055-C970-B87B-A138-07D4C4912654}"/>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7F3361ED-438C-40B6-642F-40BB7B413F3B}"/>
              </a:ext>
            </a:extLst>
          </p:cNvPr>
          <p:cNvSpPr>
            <a:spLocks noGrp="1"/>
          </p:cNvSpPr>
          <p:nvPr>
            <p:ph type="sldNum" sz="quarter" idx="12"/>
          </p:nvPr>
        </p:nvSpPr>
        <p:spPr/>
        <p:txBody>
          <a:bodyPr/>
          <a:lstStyle/>
          <a:p>
            <a:fld id="{BA691707-747E-C946-9ECD-54E2551B1C59}" type="slidenum">
              <a:rPr lang="en-US" smtClean="0"/>
              <a:pPr/>
              <a:t>67</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5750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 takes service…</a:t>
            </a:r>
          </a:p>
        </p:txBody>
      </p:sp>
      <p:sp>
        <p:nvSpPr>
          <p:cNvPr id="10" name="Footer Placeholder 9">
            <a:extLst>
              <a:ext uri="{FF2B5EF4-FFF2-40B4-BE49-F238E27FC236}">
                <a16:creationId xmlns:a16="http://schemas.microsoft.com/office/drawing/2014/main" id="{2A5309E0-44A0-03F2-DCB6-4D34013B5388}"/>
              </a:ext>
            </a:extLst>
          </p:cNvPr>
          <p:cNvSpPr>
            <a:spLocks noGrp="1"/>
          </p:cNvSpPr>
          <p:nvPr>
            <p:ph type="ftr" sz="quarter" idx="11"/>
          </p:nvPr>
        </p:nvSpPr>
        <p:spPr/>
        <p:txBody>
          <a:bodyPr/>
          <a:lstStyle/>
          <a:p>
            <a:r>
              <a:rPr lang="en-US"/>
              <a:t>Md. Masudur Rahman, Dept. of CSE, UGV</a:t>
            </a:r>
            <a:endParaRPr lang="en-US" dirty="0"/>
          </a:p>
        </p:txBody>
      </p:sp>
      <p:sp>
        <p:nvSpPr>
          <p:cNvPr id="11" name="Slide Number Placeholder 10">
            <a:extLst>
              <a:ext uri="{FF2B5EF4-FFF2-40B4-BE49-F238E27FC236}">
                <a16:creationId xmlns:a16="http://schemas.microsoft.com/office/drawing/2014/main" id="{B6E281C9-11F7-0DF1-B07A-20BF39A4F070}"/>
              </a:ext>
            </a:extLst>
          </p:cNvPr>
          <p:cNvSpPr>
            <a:spLocks noGrp="1"/>
          </p:cNvSpPr>
          <p:nvPr>
            <p:ph type="sldNum" sz="quarter" idx="12"/>
          </p:nvPr>
        </p:nvSpPr>
        <p:spPr/>
        <p:txBody>
          <a:bodyPr/>
          <a:lstStyle/>
          <a:p>
            <a:fld id="{BA691707-747E-C946-9ECD-54E2551B1C59}" type="slidenum">
              <a:rPr lang="en-US" smtClean="0"/>
              <a:pPr/>
              <a:t>68</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14231AAD-F629-D08A-4B96-FA17DF92D88F}"/>
              </a:ext>
            </a:extLst>
          </p:cNvPr>
          <p:cNvSpPr/>
          <p:nvPr/>
        </p:nvSpPr>
        <p:spPr>
          <a:xfrm>
            <a:off x="552605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Straight Arrow Connector 3">
            <a:extLst>
              <a:ext uri="{FF2B5EF4-FFF2-40B4-BE49-F238E27FC236}">
                <a16:creationId xmlns:a16="http://schemas.microsoft.com/office/drawing/2014/main" id="{C900924C-89E4-16BA-D347-FB2648AD4FC2}"/>
              </a:ext>
            </a:extLst>
          </p:cNvPr>
          <p:cNvCxnSpPr/>
          <p:nvPr/>
        </p:nvCxnSpPr>
        <p:spPr>
          <a:xfrm>
            <a:off x="5059462" y="5411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p:spTree>
    <p:extLst>
      <p:ext uri="{BB962C8B-B14F-4D97-AF65-F5344CB8AC3E}">
        <p14:creationId xmlns:p14="http://schemas.microsoft.com/office/powerpoint/2010/main" val="2201401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Another customer arrives and waits…</a:t>
            </a:r>
          </a:p>
        </p:txBody>
      </p:sp>
      <p:sp>
        <p:nvSpPr>
          <p:cNvPr id="4" name="Footer Placeholder 3">
            <a:extLst>
              <a:ext uri="{FF2B5EF4-FFF2-40B4-BE49-F238E27FC236}">
                <a16:creationId xmlns:a16="http://schemas.microsoft.com/office/drawing/2014/main" id="{5F362290-0BFF-D794-D085-D49295DCC183}"/>
              </a:ext>
            </a:extLst>
          </p:cNvPr>
          <p:cNvSpPr>
            <a:spLocks noGrp="1"/>
          </p:cNvSpPr>
          <p:nvPr>
            <p:ph type="ftr" sz="quarter" idx="11"/>
          </p:nvPr>
        </p:nvSpPr>
        <p:spPr/>
        <p:txBody>
          <a:bodyPr/>
          <a:lstStyle/>
          <a:p>
            <a:r>
              <a:rPr lang="en-US"/>
              <a:t>Md. Masudur Rahman, Dept. of CSE, UGV</a:t>
            </a:r>
            <a:endParaRPr lang="en-US" dirty="0"/>
          </a:p>
        </p:txBody>
      </p:sp>
      <p:sp>
        <p:nvSpPr>
          <p:cNvPr id="15" name="Slide Number Placeholder 14">
            <a:extLst>
              <a:ext uri="{FF2B5EF4-FFF2-40B4-BE49-F238E27FC236}">
                <a16:creationId xmlns:a16="http://schemas.microsoft.com/office/drawing/2014/main" id="{F47486A1-F4ED-ADBE-7DFD-B2CA23443305}"/>
              </a:ext>
            </a:extLst>
          </p:cNvPr>
          <p:cNvSpPr>
            <a:spLocks noGrp="1"/>
          </p:cNvSpPr>
          <p:nvPr>
            <p:ph type="sldNum" sz="quarter" idx="12"/>
          </p:nvPr>
        </p:nvSpPr>
        <p:spPr/>
        <p:txBody>
          <a:bodyPr/>
          <a:lstStyle/>
          <a:p>
            <a:fld id="{BA691707-747E-C946-9ECD-54E2551B1C59}" type="slidenum">
              <a:rPr lang="en-US" smtClean="0"/>
              <a:pPr/>
              <a:t>69</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14231AAD-F629-D08A-4B96-FA17DF92D88F}"/>
              </a:ext>
            </a:extLst>
          </p:cNvPr>
          <p:cNvSpPr/>
          <p:nvPr/>
        </p:nvSpPr>
        <p:spPr>
          <a:xfrm>
            <a:off x="552605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p:sp>
        <p:nvSpPr>
          <p:cNvPr id="10" name="Oval 9">
            <a:extLst>
              <a:ext uri="{FF2B5EF4-FFF2-40B4-BE49-F238E27FC236}">
                <a16:creationId xmlns:a16="http://schemas.microsoft.com/office/drawing/2014/main" id="{B1AD8ED1-E671-A3E6-BD98-D15A9225327D}"/>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 name="Straight Arrow Connector 10">
            <a:extLst>
              <a:ext uri="{FF2B5EF4-FFF2-40B4-BE49-F238E27FC236}">
                <a16:creationId xmlns:a16="http://schemas.microsoft.com/office/drawing/2014/main" id="{ABE419F3-6729-F675-7725-CCFEFC95F577}"/>
              </a:ext>
            </a:extLst>
          </p:cNvPr>
          <p:cNvCxnSpPr/>
          <p:nvPr/>
        </p:nvCxnSpPr>
        <p:spPr>
          <a:xfrm>
            <a:off x="4533377" y="5411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1787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Another customer arrives and waits…</a:t>
            </a:r>
          </a:p>
        </p:txBody>
      </p:sp>
      <p:sp>
        <p:nvSpPr>
          <p:cNvPr id="11" name="Footer Placeholder 10">
            <a:extLst>
              <a:ext uri="{FF2B5EF4-FFF2-40B4-BE49-F238E27FC236}">
                <a16:creationId xmlns:a16="http://schemas.microsoft.com/office/drawing/2014/main" id="{8DE63984-FFEF-9B8E-60AC-C104737ED0C9}"/>
              </a:ext>
            </a:extLst>
          </p:cNvPr>
          <p:cNvSpPr>
            <a:spLocks noGrp="1"/>
          </p:cNvSpPr>
          <p:nvPr>
            <p:ph type="ftr" sz="quarter" idx="11"/>
          </p:nvPr>
        </p:nvSpPr>
        <p:spPr/>
        <p:txBody>
          <a:bodyPr/>
          <a:lstStyle/>
          <a:p>
            <a:r>
              <a:rPr lang="en-US"/>
              <a:t>Md. Masudur Rahman, Dept. of CSE, UGV</a:t>
            </a:r>
            <a:endParaRPr lang="en-US" dirty="0"/>
          </a:p>
        </p:txBody>
      </p:sp>
      <p:sp>
        <p:nvSpPr>
          <p:cNvPr id="16" name="Slide Number Placeholder 15">
            <a:extLst>
              <a:ext uri="{FF2B5EF4-FFF2-40B4-BE49-F238E27FC236}">
                <a16:creationId xmlns:a16="http://schemas.microsoft.com/office/drawing/2014/main" id="{D2278ABF-B93A-56FD-97D9-799EE6C99DB9}"/>
              </a:ext>
            </a:extLst>
          </p:cNvPr>
          <p:cNvSpPr>
            <a:spLocks noGrp="1"/>
          </p:cNvSpPr>
          <p:nvPr>
            <p:ph type="sldNum" sz="quarter" idx="12"/>
          </p:nvPr>
        </p:nvSpPr>
        <p:spPr/>
        <p:txBody>
          <a:bodyPr/>
          <a:lstStyle/>
          <a:p>
            <a:fld id="{BA691707-747E-C946-9ECD-54E2551B1C59}" type="slidenum">
              <a:rPr lang="en-US" smtClean="0"/>
              <a:pPr/>
              <a:t>70</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14231AAD-F629-D08A-4B96-FA17DF92D88F}"/>
              </a:ext>
            </a:extLst>
          </p:cNvPr>
          <p:cNvSpPr/>
          <p:nvPr/>
        </p:nvSpPr>
        <p:spPr>
          <a:xfrm>
            <a:off x="552605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p:sp>
        <p:nvSpPr>
          <p:cNvPr id="10" name="Oval 9">
            <a:extLst>
              <a:ext uri="{FF2B5EF4-FFF2-40B4-BE49-F238E27FC236}">
                <a16:creationId xmlns:a16="http://schemas.microsoft.com/office/drawing/2014/main" id="{B1AD8ED1-E671-A3E6-BD98-D15A9225327D}"/>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85E5C571-DA12-6DC4-8667-4030E16028EC}"/>
              </a:ext>
            </a:extLst>
          </p:cNvPr>
          <p:cNvSpPr/>
          <p:nvPr/>
        </p:nvSpPr>
        <p:spPr>
          <a:xfrm>
            <a:off x="4473888" y="5185861"/>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41B7CB1A-E2FF-AD36-1767-40EB74BB0FC5}"/>
              </a:ext>
            </a:extLst>
          </p:cNvPr>
          <p:cNvCxnSpPr/>
          <p:nvPr/>
        </p:nvCxnSpPr>
        <p:spPr>
          <a:xfrm>
            <a:off x="4007292" y="541599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2174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A customer leaves, another takes service…</a:t>
            </a:r>
          </a:p>
        </p:txBody>
      </p:sp>
      <p:sp>
        <p:nvSpPr>
          <p:cNvPr id="3" name="Footer Placeholder 2">
            <a:extLst>
              <a:ext uri="{FF2B5EF4-FFF2-40B4-BE49-F238E27FC236}">
                <a16:creationId xmlns:a16="http://schemas.microsoft.com/office/drawing/2014/main" id="{6BFF2928-2EC4-4FC3-0478-14F81D582CC8}"/>
              </a:ext>
            </a:extLst>
          </p:cNvPr>
          <p:cNvSpPr>
            <a:spLocks noGrp="1"/>
          </p:cNvSpPr>
          <p:nvPr>
            <p:ph type="ftr" sz="quarter" idx="11"/>
          </p:nvPr>
        </p:nvSpPr>
        <p:spPr/>
        <p:txBody>
          <a:bodyPr/>
          <a:lstStyle/>
          <a:p>
            <a:r>
              <a:rPr lang="en-US"/>
              <a:t>Md. Masudur Rahman, Dept. of CSE, UGV</a:t>
            </a:r>
            <a:endParaRPr lang="en-US" dirty="0"/>
          </a:p>
        </p:txBody>
      </p:sp>
      <p:sp>
        <p:nvSpPr>
          <p:cNvPr id="32" name="Slide Number Placeholder 31">
            <a:extLst>
              <a:ext uri="{FF2B5EF4-FFF2-40B4-BE49-F238E27FC236}">
                <a16:creationId xmlns:a16="http://schemas.microsoft.com/office/drawing/2014/main" id="{41BEA48C-2A3B-EE56-E3EA-9B344E92F9CB}"/>
              </a:ext>
            </a:extLst>
          </p:cNvPr>
          <p:cNvSpPr>
            <a:spLocks noGrp="1"/>
          </p:cNvSpPr>
          <p:nvPr>
            <p:ph type="sldNum" sz="quarter" idx="12"/>
          </p:nvPr>
        </p:nvSpPr>
        <p:spPr/>
        <p:txBody>
          <a:bodyPr/>
          <a:lstStyle/>
          <a:p>
            <a:fld id="{BA691707-747E-C946-9ECD-54E2551B1C59}" type="slidenum">
              <a:rPr lang="en-US" smtClean="0"/>
              <a:pPr/>
              <a:t>71</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p:sp>
        <p:nvSpPr>
          <p:cNvPr id="10" name="Oval 9">
            <a:extLst>
              <a:ext uri="{FF2B5EF4-FFF2-40B4-BE49-F238E27FC236}">
                <a16:creationId xmlns:a16="http://schemas.microsoft.com/office/drawing/2014/main" id="{B1AD8ED1-E671-A3E6-BD98-D15A9225327D}"/>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85E5C571-DA12-6DC4-8667-4030E16028EC}"/>
              </a:ext>
            </a:extLst>
          </p:cNvPr>
          <p:cNvSpPr/>
          <p:nvPr/>
        </p:nvSpPr>
        <p:spPr>
          <a:xfrm>
            <a:off x="5009466" y="5185861"/>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41B7CB1A-E2FF-AD36-1767-40EB74BB0FC5}"/>
              </a:ext>
            </a:extLst>
          </p:cNvPr>
          <p:cNvCxnSpPr/>
          <p:nvPr/>
        </p:nvCxnSpPr>
        <p:spPr>
          <a:xfrm>
            <a:off x="7026055" y="5422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0C97643C-C4E5-4F9D-E25D-B2B4777B63F3}"/>
              </a:ext>
            </a:extLst>
          </p:cNvPr>
          <p:cNvSpPr/>
          <p:nvPr/>
        </p:nvSpPr>
        <p:spPr>
          <a:xfrm>
            <a:off x="645925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01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Another customer leaves…</a:t>
            </a:r>
          </a:p>
        </p:txBody>
      </p:sp>
      <p:sp>
        <p:nvSpPr>
          <p:cNvPr id="4" name="Footer Placeholder 3">
            <a:extLst>
              <a:ext uri="{FF2B5EF4-FFF2-40B4-BE49-F238E27FC236}">
                <a16:creationId xmlns:a16="http://schemas.microsoft.com/office/drawing/2014/main" id="{BCD993EF-71FF-90C7-9613-FF0F2A20F501}"/>
              </a:ext>
            </a:extLst>
          </p:cNvPr>
          <p:cNvSpPr>
            <a:spLocks noGrp="1"/>
          </p:cNvSpPr>
          <p:nvPr>
            <p:ph type="ftr" sz="quarter" idx="11"/>
          </p:nvPr>
        </p:nvSpPr>
        <p:spPr/>
        <p:txBody>
          <a:bodyPr/>
          <a:lstStyle/>
          <a:p>
            <a:r>
              <a:rPr lang="en-US"/>
              <a:t>Md. Masudur Rahman, Dept. of CSE, UGV</a:t>
            </a:r>
            <a:endParaRPr lang="en-US" dirty="0"/>
          </a:p>
        </p:txBody>
      </p:sp>
      <p:sp>
        <p:nvSpPr>
          <p:cNvPr id="34" name="Slide Number Placeholder 33">
            <a:extLst>
              <a:ext uri="{FF2B5EF4-FFF2-40B4-BE49-F238E27FC236}">
                <a16:creationId xmlns:a16="http://schemas.microsoft.com/office/drawing/2014/main" id="{50ACBCA1-4696-38C1-15B4-C5729073CAA1}"/>
              </a:ext>
            </a:extLst>
          </p:cNvPr>
          <p:cNvSpPr>
            <a:spLocks noGrp="1"/>
          </p:cNvSpPr>
          <p:nvPr>
            <p:ph type="sldNum" sz="quarter" idx="12"/>
          </p:nvPr>
        </p:nvSpPr>
        <p:spPr/>
        <p:txBody>
          <a:bodyPr/>
          <a:lstStyle/>
          <a:p>
            <a:fld id="{BA691707-747E-C946-9ECD-54E2551B1C59}" type="slidenum">
              <a:rPr lang="en-US" smtClean="0"/>
              <a:pPr/>
              <a:t>72</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p:sp>
        <p:nvSpPr>
          <p:cNvPr id="10" name="Oval 9">
            <a:extLst>
              <a:ext uri="{FF2B5EF4-FFF2-40B4-BE49-F238E27FC236}">
                <a16:creationId xmlns:a16="http://schemas.microsoft.com/office/drawing/2014/main" id="{B1AD8ED1-E671-A3E6-BD98-D15A9225327D}"/>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41B7CB1A-E2FF-AD36-1767-40EB74BB0FC5}"/>
              </a:ext>
            </a:extLst>
          </p:cNvPr>
          <p:cNvCxnSpPr/>
          <p:nvPr/>
        </p:nvCxnSpPr>
        <p:spPr>
          <a:xfrm>
            <a:off x="7026055" y="5422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0C97643C-C4E5-4F9D-E25D-B2B4777B63F3}"/>
              </a:ext>
            </a:extLst>
          </p:cNvPr>
          <p:cNvSpPr/>
          <p:nvPr/>
        </p:nvSpPr>
        <p:spPr>
          <a:xfrm>
            <a:off x="645925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00162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Another customer leaves…</a:t>
            </a:r>
          </a:p>
        </p:txBody>
      </p:sp>
      <p:sp>
        <p:nvSpPr>
          <p:cNvPr id="10" name="Footer Placeholder 9">
            <a:extLst>
              <a:ext uri="{FF2B5EF4-FFF2-40B4-BE49-F238E27FC236}">
                <a16:creationId xmlns:a16="http://schemas.microsoft.com/office/drawing/2014/main" id="{B7A0C1F3-2000-C548-0CF6-6AEC3A4CA9C0}"/>
              </a:ext>
            </a:extLst>
          </p:cNvPr>
          <p:cNvSpPr>
            <a:spLocks noGrp="1"/>
          </p:cNvSpPr>
          <p:nvPr>
            <p:ph type="ftr" sz="quarter" idx="11"/>
          </p:nvPr>
        </p:nvSpPr>
        <p:spPr/>
        <p:txBody>
          <a:bodyPr/>
          <a:lstStyle/>
          <a:p>
            <a:r>
              <a:rPr lang="en-US"/>
              <a:t>Md. Masudur Rahman, Dept. of CSE, UGV</a:t>
            </a:r>
            <a:endParaRPr lang="en-US" dirty="0"/>
          </a:p>
        </p:txBody>
      </p:sp>
      <p:sp>
        <p:nvSpPr>
          <p:cNvPr id="36" name="Slide Number Placeholder 35">
            <a:extLst>
              <a:ext uri="{FF2B5EF4-FFF2-40B4-BE49-F238E27FC236}">
                <a16:creationId xmlns:a16="http://schemas.microsoft.com/office/drawing/2014/main" id="{864B93A3-FC7F-B337-3878-432CB3A093F9}"/>
              </a:ext>
            </a:extLst>
          </p:cNvPr>
          <p:cNvSpPr>
            <a:spLocks noGrp="1"/>
          </p:cNvSpPr>
          <p:nvPr>
            <p:ph type="sldNum" sz="quarter" idx="12"/>
          </p:nvPr>
        </p:nvSpPr>
        <p:spPr/>
        <p:txBody>
          <a:bodyPr/>
          <a:lstStyle/>
          <a:p>
            <a:fld id="{BA691707-747E-C946-9ECD-54E2551B1C59}" type="slidenum">
              <a:rPr lang="en-US" smtClean="0"/>
              <a:pPr/>
              <a:t>73</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41B7CB1A-E2FF-AD36-1767-40EB74BB0FC5}"/>
              </a:ext>
            </a:extLst>
          </p:cNvPr>
          <p:cNvCxnSpPr/>
          <p:nvPr/>
        </p:nvCxnSpPr>
        <p:spPr>
          <a:xfrm>
            <a:off x="7026055" y="5422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0C97643C-C4E5-4F9D-E25D-B2B4777B63F3}"/>
              </a:ext>
            </a:extLst>
          </p:cNvPr>
          <p:cNvSpPr/>
          <p:nvPr/>
        </p:nvSpPr>
        <p:spPr>
          <a:xfrm>
            <a:off x="645925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0888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15" name="Footer Placeholder 14">
            <a:extLst>
              <a:ext uri="{FF2B5EF4-FFF2-40B4-BE49-F238E27FC236}">
                <a16:creationId xmlns:a16="http://schemas.microsoft.com/office/drawing/2014/main" id="{FC265464-1AF2-483D-4640-613AC6282822}"/>
              </a:ext>
            </a:extLst>
          </p:cNvPr>
          <p:cNvSpPr>
            <a:spLocks noGrp="1"/>
          </p:cNvSpPr>
          <p:nvPr>
            <p:ph type="ftr" sz="quarter" idx="11"/>
          </p:nvPr>
        </p:nvSpPr>
        <p:spPr/>
        <p:txBody>
          <a:bodyPr/>
          <a:lstStyle/>
          <a:p>
            <a:r>
              <a:rPr lang="en-US"/>
              <a:t>Md. Masudur Rahman, Dept. of CSE, UGV</a:t>
            </a:r>
            <a:endParaRPr lang="en-US" dirty="0"/>
          </a:p>
        </p:txBody>
      </p:sp>
      <p:sp>
        <p:nvSpPr>
          <p:cNvPr id="18" name="Slide Number Placeholder 17">
            <a:extLst>
              <a:ext uri="{FF2B5EF4-FFF2-40B4-BE49-F238E27FC236}">
                <a16:creationId xmlns:a16="http://schemas.microsoft.com/office/drawing/2014/main" id="{34AE09DB-E584-C27E-9E30-2B51A64EE2CD}"/>
              </a:ext>
            </a:extLst>
          </p:cNvPr>
          <p:cNvSpPr>
            <a:spLocks noGrp="1"/>
          </p:cNvSpPr>
          <p:nvPr>
            <p:ph type="sldNum" sz="quarter" idx="12"/>
          </p:nvPr>
        </p:nvSpPr>
        <p:spPr/>
        <p:txBody>
          <a:bodyPr/>
          <a:lstStyle/>
          <a:p>
            <a:fld id="{BA691707-747E-C946-9ECD-54E2551B1C59}" type="slidenum">
              <a:rPr lang="en-US" smtClean="0"/>
              <a:pPr/>
              <a:t>74</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p:sp>
        <p:nvSpPr>
          <p:cNvPr id="38" name="Oval 37">
            <a:extLst>
              <a:ext uri="{FF2B5EF4-FFF2-40B4-BE49-F238E27FC236}">
                <a16:creationId xmlns:a16="http://schemas.microsoft.com/office/drawing/2014/main" id="{44D6BD5E-366D-BB99-F2BA-44FF09CFB190}"/>
              </a:ext>
            </a:extLst>
          </p:cNvPr>
          <p:cNvSpPr/>
          <p:nvPr/>
        </p:nvSpPr>
        <p:spPr>
          <a:xfrm>
            <a:off x="552605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9" name="Straight Arrow Connector 38">
            <a:extLst>
              <a:ext uri="{FF2B5EF4-FFF2-40B4-BE49-F238E27FC236}">
                <a16:creationId xmlns:a16="http://schemas.microsoft.com/office/drawing/2014/main" id="{8EAA43F2-A43E-F429-728C-B0D21D725A12}"/>
              </a:ext>
            </a:extLst>
          </p:cNvPr>
          <p:cNvCxnSpPr/>
          <p:nvPr/>
        </p:nvCxnSpPr>
        <p:spPr>
          <a:xfrm>
            <a:off x="5059462" y="5411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131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38" name="Footer Placeholder 37">
            <a:extLst>
              <a:ext uri="{FF2B5EF4-FFF2-40B4-BE49-F238E27FC236}">
                <a16:creationId xmlns:a16="http://schemas.microsoft.com/office/drawing/2014/main" id="{13C0EE76-9427-431F-5672-66730CC21CE7}"/>
              </a:ext>
            </a:extLst>
          </p:cNvPr>
          <p:cNvSpPr>
            <a:spLocks noGrp="1"/>
          </p:cNvSpPr>
          <p:nvPr>
            <p:ph type="ftr" sz="quarter" idx="11"/>
          </p:nvPr>
        </p:nvSpPr>
        <p:spPr/>
        <p:txBody>
          <a:bodyPr/>
          <a:lstStyle/>
          <a:p>
            <a:r>
              <a:rPr lang="en-US"/>
              <a:t>Md. Masudur Rahman, Dept. of CSE, UGV</a:t>
            </a:r>
            <a:endParaRPr lang="en-US" dirty="0"/>
          </a:p>
        </p:txBody>
      </p:sp>
      <p:sp>
        <p:nvSpPr>
          <p:cNvPr id="39" name="Slide Number Placeholder 38">
            <a:extLst>
              <a:ext uri="{FF2B5EF4-FFF2-40B4-BE49-F238E27FC236}">
                <a16:creationId xmlns:a16="http://schemas.microsoft.com/office/drawing/2014/main" id="{F1C18C2D-198A-1112-92F2-FB992D2344F0}"/>
              </a:ext>
            </a:extLst>
          </p:cNvPr>
          <p:cNvSpPr>
            <a:spLocks noGrp="1"/>
          </p:cNvSpPr>
          <p:nvPr>
            <p:ph type="sldNum" sz="quarter" idx="12"/>
          </p:nvPr>
        </p:nvSpPr>
        <p:spPr/>
        <p:txBody>
          <a:bodyPr/>
          <a:lstStyle/>
          <a:p>
            <a:fld id="{BA691707-747E-C946-9ECD-54E2551B1C59}" type="slidenum">
              <a:rPr lang="en-US" smtClean="0"/>
              <a:pPr/>
              <a:t>75</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40" name="Oval 39">
            <a:extLst>
              <a:ext uri="{FF2B5EF4-FFF2-40B4-BE49-F238E27FC236}">
                <a16:creationId xmlns:a16="http://schemas.microsoft.com/office/drawing/2014/main" id="{CF52ACBD-364B-99CD-708E-2709FD993A49}"/>
              </a:ext>
            </a:extLst>
          </p:cNvPr>
          <p:cNvSpPr/>
          <p:nvPr/>
        </p:nvSpPr>
        <p:spPr>
          <a:xfrm>
            <a:off x="552605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1C2D030C-903D-06A5-B9A6-D708308A8CBC}"/>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2" name="Straight Arrow Connector 41">
            <a:extLst>
              <a:ext uri="{FF2B5EF4-FFF2-40B4-BE49-F238E27FC236}">
                <a16:creationId xmlns:a16="http://schemas.microsoft.com/office/drawing/2014/main" id="{BBF4D5BC-23DF-36B7-13AB-362F252C17AB}"/>
              </a:ext>
            </a:extLst>
          </p:cNvPr>
          <p:cNvCxnSpPr/>
          <p:nvPr/>
        </p:nvCxnSpPr>
        <p:spPr>
          <a:xfrm>
            <a:off x="4533377" y="5411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766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40" name="Footer Placeholder 39">
            <a:extLst>
              <a:ext uri="{FF2B5EF4-FFF2-40B4-BE49-F238E27FC236}">
                <a16:creationId xmlns:a16="http://schemas.microsoft.com/office/drawing/2014/main" id="{CFC7FF9C-99D2-CE41-E39A-1B9C742D118D}"/>
              </a:ext>
            </a:extLst>
          </p:cNvPr>
          <p:cNvSpPr>
            <a:spLocks noGrp="1"/>
          </p:cNvSpPr>
          <p:nvPr>
            <p:ph type="ftr" sz="quarter" idx="11"/>
          </p:nvPr>
        </p:nvSpPr>
        <p:spPr/>
        <p:txBody>
          <a:bodyPr/>
          <a:lstStyle/>
          <a:p>
            <a:r>
              <a:rPr lang="en-US"/>
              <a:t>Md. Masudur Rahman, Dept. of CSE, UGV</a:t>
            </a:r>
            <a:endParaRPr lang="en-US" dirty="0"/>
          </a:p>
        </p:txBody>
      </p:sp>
      <p:sp>
        <p:nvSpPr>
          <p:cNvPr id="41" name="Slide Number Placeholder 40">
            <a:extLst>
              <a:ext uri="{FF2B5EF4-FFF2-40B4-BE49-F238E27FC236}">
                <a16:creationId xmlns:a16="http://schemas.microsoft.com/office/drawing/2014/main" id="{3B99E616-83B4-3FEB-3E75-DF6A8F97F064}"/>
              </a:ext>
            </a:extLst>
          </p:cNvPr>
          <p:cNvSpPr>
            <a:spLocks noGrp="1"/>
          </p:cNvSpPr>
          <p:nvPr>
            <p:ph type="sldNum" sz="quarter" idx="12"/>
          </p:nvPr>
        </p:nvSpPr>
        <p:spPr/>
        <p:txBody>
          <a:bodyPr/>
          <a:lstStyle/>
          <a:p>
            <a:fld id="{BA691707-747E-C946-9ECD-54E2551B1C59}" type="slidenum">
              <a:rPr lang="en-US" smtClean="0"/>
              <a:pPr/>
              <a:t>76</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p:sp>
        <p:nvSpPr>
          <p:cNvPr id="44" name="Oval 43">
            <a:extLst>
              <a:ext uri="{FF2B5EF4-FFF2-40B4-BE49-F238E27FC236}">
                <a16:creationId xmlns:a16="http://schemas.microsoft.com/office/drawing/2014/main" id="{E0917A14-B29E-E66B-700A-7355FE6EDD50}"/>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5" name="Straight Arrow Connector 44">
            <a:extLst>
              <a:ext uri="{FF2B5EF4-FFF2-40B4-BE49-F238E27FC236}">
                <a16:creationId xmlns:a16="http://schemas.microsoft.com/office/drawing/2014/main" id="{7B0CAA44-759B-5D5F-C2B0-9504B56C7098}"/>
              </a:ext>
            </a:extLst>
          </p:cNvPr>
          <p:cNvCxnSpPr/>
          <p:nvPr/>
        </p:nvCxnSpPr>
        <p:spPr>
          <a:xfrm>
            <a:off x="7026055" y="5422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6" name="Oval 45">
            <a:extLst>
              <a:ext uri="{FF2B5EF4-FFF2-40B4-BE49-F238E27FC236}">
                <a16:creationId xmlns:a16="http://schemas.microsoft.com/office/drawing/2014/main" id="{C9E65D13-96F8-F01B-FF14-45C3BDCD4AF1}"/>
              </a:ext>
            </a:extLst>
          </p:cNvPr>
          <p:cNvSpPr/>
          <p:nvPr/>
        </p:nvSpPr>
        <p:spPr>
          <a:xfrm>
            <a:off x="645925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51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45" name="Footer Placeholder 44">
            <a:extLst>
              <a:ext uri="{FF2B5EF4-FFF2-40B4-BE49-F238E27FC236}">
                <a16:creationId xmlns:a16="http://schemas.microsoft.com/office/drawing/2014/main" id="{5A4A67E0-B674-9F59-847A-D5D0DC4195A1}"/>
              </a:ext>
            </a:extLst>
          </p:cNvPr>
          <p:cNvSpPr>
            <a:spLocks noGrp="1"/>
          </p:cNvSpPr>
          <p:nvPr>
            <p:ph type="ftr" sz="quarter" idx="11"/>
          </p:nvPr>
        </p:nvSpPr>
        <p:spPr/>
        <p:txBody>
          <a:bodyPr/>
          <a:lstStyle/>
          <a:p>
            <a:r>
              <a:rPr lang="en-US"/>
              <a:t>Md. Masudur Rahman, Dept. of CSE, UGV</a:t>
            </a:r>
            <a:endParaRPr lang="en-US" dirty="0"/>
          </a:p>
        </p:txBody>
      </p:sp>
      <p:sp>
        <p:nvSpPr>
          <p:cNvPr id="46" name="Slide Number Placeholder 45">
            <a:extLst>
              <a:ext uri="{FF2B5EF4-FFF2-40B4-BE49-F238E27FC236}">
                <a16:creationId xmlns:a16="http://schemas.microsoft.com/office/drawing/2014/main" id="{E068961F-9D64-0222-0598-52A75192AFCD}"/>
              </a:ext>
            </a:extLst>
          </p:cNvPr>
          <p:cNvSpPr>
            <a:spLocks noGrp="1"/>
          </p:cNvSpPr>
          <p:nvPr>
            <p:ph type="sldNum" sz="quarter" idx="12"/>
          </p:nvPr>
        </p:nvSpPr>
        <p:spPr/>
        <p:txBody>
          <a:bodyPr/>
          <a:lstStyle/>
          <a:p>
            <a:fld id="{BA691707-747E-C946-9ECD-54E2551B1C59}" type="slidenum">
              <a:rPr lang="en-US" smtClean="0"/>
              <a:pPr/>
              <a:t>77</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p:sp>
        <p:nvSpPr>
          <p:cNvPr id="44" name="Oval 43">
            <a:extLst>
              <a:ext uri="{FF2B5EF4-FFF2-40B4-BE49-F238E27FC236}">
                <a16:creationId xmlns:a16="http://schemas.microsoft.com/office/drawing/2014/main" id="{E0917A14-B29E-E66B-700A-7355FE6EDD50}"/>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p:sp>
        <p:nvSpPr>
          <p:cNvPr id="47" name="Oval 46">
            <a:extLst>
              <a:ext uri="{FF2B5EF4-FFF2-40B4-BE49-F238E27FC236}">
                <a16:creationId xmlns:a16="http://schemas.microsoft.com/office/drawing/2014/main" id="{DFD50B6A-0BB6-63CF-75A9-653B5B7333D9}"/>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8" name="Straight Arrow Connector 47">
            <a:extLst>
              <a:ext uri="{FF2B5EF4-FFF2-40B4-BE49-F238E27FC236}">
                <a16:creationId xmlns:a16="http://schemas.microsoft.com/office/drawing/2014/main" id="{DBD96523-87D3-9D52-653F-56FBD8D149FF}"/>
              </a:ext>
            </a:extLst>
          </p:cNvPr>
          <p:cNvCxnSpPr/>
          <p:nvPr/>
        </p:nvCxnSpPr>
        <p:spPr>
          <a:xfrm>
            <a:off x="4533377" y="5411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639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48" name="Footer Placeholder 47">
            <a:extLst>
              <a:ext uri="{FF2B5EF4-FFF2-40B4-BE49-F238E27FC236}">
                <a16:creationId xmlns:a16="http://schemas.microsoft.com/office/drawing/2014/main" id="{C7B0B553-CC44-B9C5-78E4-4A91C3CA5971}"/>
              </a:ext>
            </a:extLst>
          </p:cNvPr>
          <p:cNvSpPr>
            <a:spLocks noGrp="1"/>
          </p:cNvSpPr>
          <p:nvPr>
            <p:ph type="ftr" sz="quarter" idx="11"/>
          </p:nvPr>
        </p:nvSpPr>
        <p:spPr/>
        <p:txBody>
          <a:bodyPr/>
          <a:lstStyle/>
          <a:p>
            <a:r>
              <a:rPr lang="en-US"/>
              <a:t>Md. Masudur Rahman, Dept. of CSE, UGV</a:t>
            </a:r>
            <a:endParaRPr lang="en-US" dirty="0"/>
          </a:p>
        </p:txBody>
      </p:sp>
      <p:sp>
        <p:nvSpPr>
          <p:cNvPr id="52" name="Slide Number Placeholder 51">
            <a:extLst>
              <a:ext uri="{FF2B5EF4-FFF2-40B4-BE49-F238E27FC236}">
                <a16:creationId xmlns:a16="http://schemas.microsoft.com/office/drawing/2014/main" id="{FBF53354-E786-5594-B9C4-1A3A35CF659C}"/>
              </a:ext>
            </a:extLst>
          </p:cNvPr>
          <p:cNvSpPr>
            <a:spLocks noGrp="1"/>
          </p:cNvSpPr>
          <p:nvPr>
            <p:ph type="sldNum" sz="quarter" idx="12"/>
          </p:nvPr>
        </p:nvSpPr>
        <p:spPr/>
        <p:txBody>
          <a:bodyPr/>
          <a:lstStyle/>
          <a:p>
            <a:fld id="{BA691707-747E-C946-9ECD-54E2551B1C59}" type="slidenum">
              <a:rPr lang="en-US" smtClean="0"/>
              <a:pPr/>
              <a:t>78</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p:sp>
        <p:nvSpPr>
          <p:cNvPr id="44" name="Oval 43">
            <a:extLst>
              <a:ext uri="{FF2B5EF4-FFF2-40B4-BE49-F238E27FC236}">
                <a16:creationId xmlns:a16="http://schemas.microsoft.com/office/drawing/2014/main" id="{E0917A14-B29E-E66B-700A-7355FE6EDD50}"/>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p:sp>
        <p:nvSpPr>
          <p:cNvPr id="47" name="Oval 46">
            <a:extLst>
              <a:ext uri="{FF2B5EF4-FFF2-40B4-BE49-F238E27FC236}">
                <a16:creationId xmlns:a16="http://schemas.microsoft.com/office/drawing/2014/main" id="{DFD50B6A-0BB6-63CF-75A9-653B5B7333D9}"/>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p:sp>
        <p:nvSpPr>
          <p:cNvPr id="50" name="Oval 49">
            <a:extLst>
              <a:ext uri="{FF2B5EF4-FFF2-40B4-BE49-F238E27FC236}">
                <a16:creationId xmlns:a16="http://schemas.microsoft.com/office/drawing/2014/main" id="{19B5A6AC-734E-2617-7596-172A6B7ED3FF}"/>
              </a:ext>
            </a:extLst>
          </p:cNvPr>
          <p:cNvSpPr/>
          <p:nvPr/>
        </p:nvSpPr>
        <p:spPr>
          <a:xfrm>
            <a:off x="4473888" y="5185861"/>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1B589399-81C4-0F2A-8614-90035266251D}"/>
              </a:ext>
            </a:extLst>
          </p:cNvPr>
          <p:cNvCxnSpPr/>
          <p:nvPr/>
        </p:nvCxnSpPr>
        <p:spPr>
          <a:xfrm>
            <a:off x="4007292" y="541599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7548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0-#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51" name="Footer Placeholder 50">
            <a:extLst>
              <a:ext uri="{FF2B5EF4-FFF2-40B4-BE49-F238E27FC236}">
                <a16:creationId xmlns:a16="http://schemas.microsoft.com/office/drawing/2014/main" id="{364C9E3B-4C92-2D4B-5392-D7BBF4A24F5A}"/>
              </a:ext>
            </a:extLst>
          </p:cNvPr>
          <p:cNvSpPr>
            <a:spLocks noGrp="1"/>
          </p:cNvSpPr>
          <p:nvPr>
            <p:ph type="ftr" sz="quarter" idx="11"/>
          </p:nvPr>
        </p:nvSpPr>
        <p:spPr/>
        <p:txBody>
          <a:bodyPr/>
          <a:lstStyle/>
          <a:p>
            <a:r>
              <a:rPr lang="en-US"/>
              <a:t>Md. Masudur Rahman, Dept. of CSE, UGV</a:t>
            </a:r>
            <a:endParaRPr lang="en-US" dirty="0"/>
          </a:p>
        </p:txBody>
      </p:sp>
      <p:sp>
        <p:nvSpPr>
          <p:cNvPr id="56" name="Slide Number Placeholder 55">
            <a:extLst>
              <a:ext uri="{FF2B5EF4-FFF2-40B4-BE49-F238E27FC236}">
                <a16:creationId xmlns:a16="http://schemas.microsoft.com/office/drawing/2014/main" id="{19E3A854-CA19-48CC-C993-94244CC2B9D2}"/>
              </a:ext>
            </a:extLst>
          </p:cNvPr>
          <p:cNvSpPr>
            <a:spLocks noGrp="1"/>
          </p:cNvSpPr>
          <p:nvPr>
            <p:ph type="sldNum" sz="quarter" idx="12"/>
          </p:nvPr>
        </p:nvSpPr>
        <p:spPr/>
        <p:txBody>
          <a:bodyPr/>
          <a:lstStyle/>
          <a:p>
            <a:fld id="{BA691707-747E-C946-9ECD-54E2551B1C59}" type="slidenum">
              <a:rPr lang="en-US" smtClean="0"/>
              <a:pPr/>
              <a:t>79</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p:sp>
        <p:nvSpPr>
          <p:cNvPr id="44" name="Oval 43">
            <a:extLst>
              <a:ext uri="{FF2B5EF4-FFF2-40B4-BE49-F238E27FC236}">
                <a16:creationId xmlns:a16="http://schemas.microsoft.com/office/drawing/2014/main" id="{E0917A14-B29E-E66B-700A-7355FE6EDD50}"/>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p:sp>
        <p:nvSpPr>
          <p:cNvPr id="47" name="Oval 46">
            <a:extLst>
              <a:ext uri="{FF2B5EF4-FFF2-40B4-BE49-F238E27FC236}">
                <a16:creationId xmlns:a16="http://schemas.microsoft.com/office/drawing/2014/main" id="{DFD50B6A-0BB6-63CF-75A9-653B5B7333D9}"/>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p:sp>
        <p:nvSpPr>
          <p:cNvPr id="50" name="Oval 49">
            <a:extLst>
              <a:ext uri="{FF2B5EF4-FFF2-40B4-BE49-F238E27FC236}">
                <a16:creationId xmlns:a16="http://schemas.microsoft.com/office/drawing/2014/main" id="{19B5A6AC-734E-2617-7596-172A6B7ED3FF}"/>
              </a:ext>
            </a:extLst>
          </p:cNvPr>
          <p:cNvSpPr/>
          <p:nvPr/>
        </p:nvSpPr>
        <p:spPr>
          <a:xfrm>
            <a:off x="4473888" y="5185861"/>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4" name="Oval 53">
            <a:extLst>
              <a:ext uri="{FF2B5EF4-FFF2-40B4-BE49-F238E27FC236}">
                <a16:creationId xmlns:a16="http://schemas.microsoft.com/office/drawing/2014/main" id="{111F29C0-FD23-87EE-FB4C-8166D35A4E51}"/>
              </a:ext>
            </a:extLst>
          </p:cNvPr>
          <p:cNvSpPr/>
          <p:nvPr/>
        </p:nvSpPr>
        <p:spPr>
          <a:xfrm>
            <a:off x="3938407" y="5187390"/>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5" name="Straight Arrow Connector 54">
            <a:extLst>
              <a:ext uri="{FF2B5EF4-FFF2-40B4-BE49-F238E27FC236}">
                <a16:creationId xmlns:a16="http://schemas.microsoft.com/office/drawing/2014/main" id="{6D021CF1-EC9D-4A8C-1A49-759C905D4091}"/>
              </a:ext>
            </a:extLst>
          </p:cNvPr>
          <p:cNvCxnSpPr/>
          <p:nvPr/>
        </p:nvCxnSpPr>
        <p:spPr>
          <a:xfrm>
            <a:off x="3471811" y="5417519"/>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5484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0-#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54" name="Footer Placeholder 53">
            <a:extLst>
              <a:ext uri="{FF2B5EF4-FFF2-40B4-BE49-F238E27FC236}">
                <a16:creationId xmlns:a16="http://schemas.microsoft.com/office/drawing/2014/main" id="{42DD7685-29AA-F872-7140-42DF62B16739}"/>
              </a:ext>
            </a:extLst>
          </p:cNvPr>
          <p:cNvSpPr>
            <a:spLocks noGrp="1"/>
          </p:cNvSpPr>
          <p:nvPr>
            <p:ph type="ftr" sz="quarter" idx="11"/>
          </p:nvPr>
        </p:nvSpPr>
        <p:spPr/>
        <p:txBody>
          <a:bodyPr/>
          <a:lstStyle/>
          <a:p>
            <a:r>
              <a:rPr lang="en-US"/>
              <a:t>Md. Masudur Rahman, Dept. of CSE, UGV</a:t>
            </a:r>
            <a:endParaRPr lang="en-US" dirty="0"/>
          </a:p>
        </p:txBody>
      </p:sp>
      <p:sp>
        <p:nvSpPr>
          <p:cNvPr id="55" name="Slide Number Placeholder 54">
            <a:extLst>
              <a:ext uri="{FF2B5EF4-FFF2-40B4-BE49-F238E27FC236}">
                <a16:creationId xmlns:a16="http://schemas.microsoft.com/office/drawing/2014/main" id="{1FB80F6A-8A55-B5D8-DE7E-5991512815F4}"/>
              </a:ext>
            </a:extLst>
          </p:cNvPr>
          <p:cNvSpPr>
            <a:spLocks noGrp="1"/>
          </p:cNvSpPr>
          <p:nvPr>
            <p:ph type="sldNum" sz="quarter" idx="12"/>
          </p:nvPr>
        </p:nvSpPr>
        <p:spPr/>
        <p:txBody>
          <a:bodyPr/>
          <a:lstStyle/>
          <a:p>
            <a:fld id="{BA691707-747E-C946-9ECD-54E2551B1C59}" type="slidenum">
              <a:rPr lang="en-US" smtClean="0"/>
              <a:pPr/>
              <a:t>80</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p:sp>
        <p:nvSpPr>
          <p:cNvPr id="71" name="Rectangle 70">
            <a:extLst>
              <a:ext uri="{FF2B5EF4-FFF2-40B4-BE49-F238E27FC236}">
                <a16:creationId xmlns:a16="http://schemas.microsoft.com/office/drawing/2014/main" id="{D18AD5DA-08F7-6559-FFC6-B477B5731ED0}"/>
              </a:ext>
            </a:extLst>
          </p:cNvPr>
          <p:cNvSpPr/>
          <p:nvPr/>
        </p:nvSpPr>
        <p:spPr>
          <a:xfrm>
            <a:off x="5526064" y="47050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p:sp>
        <p:nvSpPr>
          <p:cNvPr id="44" name="Oval 43">
            <a:extLst>
              <a:ext uri="{FF2B5EF4-FFF2-40B4-BE49-F238E27FC236}">
                <a16:creationId xmlns:a16="http://schemas.microsoft.com/office/drawing/2014/main" id="{E0917A14-B29E-E66B-700A-7355FE6EDD50}"/>
              </a:ext>
            </a:extLst>
          </p:cNvPr>
          <p:cNvSpPr/>
          <p:nvPr/>
        </p:nvSpPr>
        <p:spPr>
          <a:xfrm>
            <a:off x="5522488"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p:sp>
        <p:nvSpPr>
          <p:cNvPr id="47" name="Oval 46">
            <a:extLst>
              <a:ext uri="{FF2B5EF4-FFF2-40B4-BE49-F238E27FC236}">
                <a16:creationId xmlns:a16="http://schemas.microsoft.com/office/drawing/2014/main" id="{DFD50B6A-0BB6-63CF-75A9-653B5B7333D9}"/>
              </a:ext>
            </a:extLst>
          </p:cNvPr>
          <p:cNvSpPr/>
          <p:nvPr/>
        </p:nvSpPr>
        <p:spPr>
          <a:xfrm>
            <a:off x="499997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p:sp>
        <p:nvSpPr>
          <p:cNvPr id="50" name="Oval 49">
            <a:extLst>
              <a:ext uri="{FF2B5EF4-FFF2-40B4-BE49-F238E27FC236}">
                <a16:creationId xmlns:a16="http://schemas.microsoft.com/office/drawing/2014/main" id="{19B5A6AC-734E-2617-7596-172A6B7ED3FF}"/>
              </a:ext>
            </a:extLst>
          </p:cNvPr>
          <p:cNvSpPr/>
          <p:nvPr/>
        </p:nvSpPr>
        <p:spPr>
          <a:xfrm>
            <a:off x="4473888" y="5185861"/>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p:cxnSp>
        <p:nvCxnSpPr>
          <p:cNvPr id="58" name="Straight Arrow Connector 57">
            <a:extLst>
              <a:ext uri="{FF2B5EF4-FFF2-40B4-BE49-F238E27FC236}">
                <a16:creationId xmlns:a16="http://schemas.microsoft.com/office/drawing/2014/main" id="{15A31CC2-BC6F-C6EE-901B-0332B3F91672}"/>
              </a:ext>
            </a:extLst>
          </p:cNvPr>
          <p:cNvCxnSpPr/>
          <p:nvPr/>
        </p:nvCxnSpPr>
        <p:spPr>
          <a:xfrm>
            <a:off x="7026055" y="5422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9" name="Oval 58">
            <a:extLst>
              <a:ext uri="{FF2B5EF4-FFF2-40B4-BE49-F238E27FC236}">
                <a16:creationId xmlns:a16="http://schemas.microsoft.com/office/drawing/2014/main" id="{2E073676-0C6C-7A9A-4BF9-89339F1012E0}"/>
              </a:ext>
            </a:extLst>
          </p:cNvPr>
          <p:cNvSpPr/>
          <p:nvPr/>
        </p:nvSpPr>
        <p:spPr>
          <a:xfrm>
            <a:off x="6459253" y="5181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26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2E630EF2-40DA-42C2-9DA9-49357A7AD82C}"/>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8CB33AF6-E58B-8537-908C-897A954EA126}"/>
              </a:ext>
            </a:extLst>
          </p:cNvPr>
          <p:cNvSpPr>
            <a:spLocks noGrp="1"/>
          </p:cNvSpPr>
          <p:nvPr>
            <p:ph type="sldNum" sz="quarter" idx="12"/>
          </p:nvPr>
        </p:nvSpPr>
        <p:spPr/>
        <p:txBody>
          <a:bodyPr/>
          <a:lstStyle/>
          <a:p>
            <a:fld id="{BA691707-747E-C946-9ECD-54E2551B1C59}" type="slidenum">
              <a:rPr lang="en-US" smtClean="0"/>
              <a:pPr/>
              <a:t>81</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1925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31BA5507-7B68-1A87-D9FF-F9C462948975}"/>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FB62EC26-10C9-DDDF-4DBD-56716B95ACC7}"/>
              </a:ext>
            </a:extLst>
          </p:cNvPr>
          <p:cNvSpPr>
            <a:spLocks noGrp="1"/>
          </p:cNvSpPr>
          <p:nvPr>
            <p:ph type="sldNum" sz="quarter" idx="12"/>
          </p:nvPr>
        </p:nvSpPr>
        <p:spPr/>
        <p:txBody>
          <a:bodyPr/>
          <a:lstStyle/>
          <a:p>
            <a:fld id="{BA691707-747E-C946-9ECD-54E2551B1C59}" type="slidenum">
              <a:rPr lang="en-US" smtClean="0"/>
              <a:pPr/>
              <a:t>82</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94014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B3189591-3791-FA43-E03E-382E3E21EA81}"/>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79D5DB95-049E-67BF-4FEF-B3FCD922D026}"/>
              </a:ext>
            </a:extLst>
          </p:cNvPr>
          <p:cNvSpPr>
            <a:spLocks noGrp="1"/>
          </p:cNvSpPr>
          <p:nvPr>
            <p:ph type="sldNum" sz="quarter" idx="12"/>
          </p:nvPr>
        </p:nvSpPr>
        <p:spPr/>
        <p:txBody>
          <a:bodyPr/>
          <a:lstStyle/>
          <a:p>
            <a:fld id="{BA691707-747E-C946-9ECD-54E2551B1C59}" type="slidenum">
              <a:rPr lang="en-US" smtClean="0"/>
              <a:pPr/>
              <a:t>83</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335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69E881E5-C575-23CA-19F7-C5953877D100}"/>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8D5FE98D-8347-D2E1-BAAC-6F286843893D}"/>
              </a:ext>
            </a:extLst>
          </p:cNvPr>
          <p:cNvSpPr>
            <a:spLocks noGrp="1"/>
          </p:cNvSpPr>
          <p:nvPr>
            <p:ph type="sldNum" sz="quarter" idx="12"/>
          </p:nvPr>
        </p:nvSpPr>
        <p:spPr/>
        <p:txBody>
          <a:bodyPr/>
          <a:lstStyle/>
          <a:p>
            <a:fld id="{BA691707-747E-C946-9ECD-54E2551B1C59}" type="slidenum">
              <a:rPr lang="en-US" smtClean="0"/>
              <a:pPr/>
              <a:t>84</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9678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65C92A3A-4117-D28B-AD8F-9AA0E890FA69}"/>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2CCFEEEC-D609-CA90-C435-EDD842D3B6D2}"/>
              </a:ext>
            </a:extLst>
          </p:cNvPr>
          <p:cNvSpPr>
            <a:spLocks noGrp="1"/>
          </p:cNvSpPr>
          <p:nvPr>
            <p:ph type="sldNum" sz="quarter" idx="12"/>
          </p:nvPr>
        </p:nvSpPr>
        <p:spPr/>
        <p:txBody>
          <a:bodyPr/>
          <a:lstStyle/>
          <a:p>
            <a:fld id="{BA691707-747E-C946-9ECD-54E2551B1C59}" type="slidenum">
              <a:rPr lang="en-US" smtClean="0"/>
              <a:pPr/>
              <a:t>85</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0177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9DB65928-E7D5-D72F-2BE3-EA5AFC08BDC5}"/>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5657D9F3-8EE2-3F51-CBF9-B774D6A65E08}"/>
              </a:ext>
            </a:extLst>
          </p:cNvPr>
          <p:cNvSpPr>
            <a:spLocks noGrp="1"/>
          </p:cNvSpPr>
          <p:nvPr>
            <p:ph type="sldNum" sz="quarter" idx="12"/>
          </p:nvPr>
        </p:nvSpPr>
        <p:spPr/>
        <p:txBody>
          <a:bodyPr/>
          <a:lstStyle/>
          <a:p>
            <a:fld id="{BA691707-747E-C946-9ECD-54E2551B1C59}" type="slidenum">
              <a:rPr lang="en-US" smtClean="0"/>
              <a:pPr/>
              <a:t>86</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2494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Time between arrivals</a:t>
            </a:r>
          </a:p>
        </p:txBody>
      </p:sp>
      <p:sp>
        <p:nvSpPr>
          <p:cNvPr id="44" name="Footer Placeholder 43">
            <a:extLst>
              <a:ext uri="{FF2B5EF4-FFF2-40B4-BE49-F238E27FC236}">
                <a16:creationId xmlns:a16="http://schemas.microsoft.com/office/drawing/2014/main" id="{9511B499-A39B-37C9-86F5-B9AA6C9206F9}"/>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BE170FFE-F65F-EB06-E157-D0A947325667}"/>
              </a:ext>
            </a:extLst>
          </p:cNvPr>
          <p:cNvSpPr>
            <a:spLocks noGrp="1"/>
          </p:cNvSpPr>
          <p:nvPr>
            <p:ph type="sldNum" sz="quarter" idx="12"/>
          </p:nvPr>
        </p:nvSpPr>
        <p:spPr/>
        <p:txBody>
          <a:bodyPr/>
          <a:lstStyle/>
          <a:p>
            <a:fld id="{BA691707-747E-C946-9ECD-54E2551B1C59}" type="slidenum">
              <a:rPr lang="en-US" smtClean="0"/>
              <a:pPr/>
              <a:t>87</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4977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Service time…</a:t>
            </a:r>
          </a:p>
        </p:txBody>
      </p:sp>
      <p:sp>
        <p:nvSpPr>
          <p:cNvPr id="47" name="Footer Placeholder 46">
            <a:extLst>
              <a:ext uri="{FF2B5EF4-FFF2-40B4-BE49-F238E27FC236}">
                <a16:creationId xmlns:a16="http://schemas.microsoft.com/office/drawing/2014/main" id="{EB31D5C8-29F0-D373-EF46-8E6CD9B5B23A}"/>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865626E2-6515-6526-FD04-9C5AED4AEDFE}"/>
              </a:ext>
            </a:extLst>
          </p:cNvPr>
          <p:cNvSpPr>
            <a:spLocks noGrp="1"/>
          </p:cNvSpPr>
          <p:nvPr>
            <p:ph type="sldNum" sz="quarter" idx="12"/>
          </p:nvPr>
        </p:nvSpPr>
        <p:spPr/>
        <p:txBody>
          <a:bodyPr/>
          <a:lstStyle/>
          <a:p>
            <a:fld id="{BA691707-747E-C946-9ECD-54E2551B1C59}" type="slidenum">
              <a:rPr lang="en-US" smtClean="0"/>
              <a:pPr/>
              <a:t>88</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835080"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835080" y="4798048"/>
                <a:ext cx="479642" cy="369320"/>
              </a:xfrm>
              <a:prstGeom prst="rect">
                <a:avLst/>
              </a:prstGeom>
              <a:blipFill>
                <a:blip r:embed="rId3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558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Service time…</a:t>
            </a:r>
          </a:p>
        </p:txBody>
      </p:sp>
      <p:sp>
        <p:nvSpPr>
          <p:cNvPr id="47" name="Footer Placeholder 46">
            <a:extLst>
              <a:ext uri="{FF2B5EF4-FFF2-40B4-BE49-F238E27FC236}">
                <a16:creationId xmlns:a16="http://schemas.microsoft.com/office/drawing/2014/main" id="{6C46AFBF-EBD1-9C58-049A-874F2A3CCF65}"/>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27C524E4-4033-0806-6AD9-008BAC44AB50}"/>
              </a:ext>
            </a:extLst>
          </p:cNvPr>
          <p:cNvSpPr>
            <a:spLocks noGrp="1"/>
          </p:cNvSpPr>
          <p:nvPr>
            <p:ph type="sldNum" sz="quarter" idx="12"/>
          </p:nvPr>
        </p:nvSpPr>
        <p:spPr/>
        <p:txBody>
          <a:bodyPr/>
          <a:lstStyle/>
          <a:p>
            <a:fld id="{BA691707-747E-C946-9ECD-54E2551B1C59}" type="slidenum">
              <a:rPr lang="en-US" smtClean="0"/>
              <a:pPr/>
              <a:t>89</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835080"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835080"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1778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Service time…</a:t>
            </a:r>
          </a:p>
        </p:txBody>
      </p:sp>
      <p:sp>
        <p:nvSpPr>
          <p:cNvPr id="47" name="Footer Placeholder 46">
            <a:extLst>
              <a:ext uri="{FF2B5EF4-FFF2-40B4-BE49-F238E27FC236}">
                <a16:creationId xmlns:a16="http://schemas.microsoft.com/office/drawing/2014/main" id="{8CB85799-CDA8-9762-AEAA-C509B809B2B2}"/>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049DF45C-00A0-22A3-273A-0FE4D552B69F}"/>
              </a:ext>
            </a:extLst>
          </p:cNvPr>
          <p:cNvSpPr>
            <a:spLocks noGrp="1"/>
          </p:cNvSpPr>
          <p:nvPr>
            <p:ph type="sldNum" sz="quarter" idx="12"/>
          </p:nvPr>
        </p:nvSpPr>
        <p:spPr/>
        <p:txBody>
          <a:bodyPr/>
          <a:lstStyle/>
          <a:p>
            <a:fld id="{BA691707-747E-C946-9ECD-54E2551B1C59}" type="slidenum">
              <a:rPr lang="en-US" smtClean="0"/>
              <a:pPr/>
              <a:t>90</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835080"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835080"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1368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Service time…</a:t>
            </a:r>
          </a:p>
        </p:txBody>
      </p:sp>
      <p:sp>
        <p:nvSpPr>
          <p:cNvPr id="47" name="Footer Placeholder 46">
            <a:extLst>
              <a:ext uri="{FF2B5EF4-FFF2-40B4-BE49-F238E27FC236}">
                <a16:creationId xmlns:a16="http://schemas.microsoft.com/office/drawing/2014/main" id="{1158E9BC-365B-79D0-3E61-725E6AA4A4F7}"/>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FC08C0CF-91FC-4739-53A1-3F2CE48397E6}"/>
              </a:ext>
            </a:extLst>
          </p:cNvPr>
          <p:cNvSpPr>
            <a:spLocks noGrp="1"/>
          </p:cNvSpPr>
          <p:nvPr>
            <p:ph type="sldNum" sz="quarter" idx="12"/>
          </p:nvPr>
        </p:nvSpPr>
        <p:spPr/>
        <p:txBody>
          <a:bodyPr/>
          <a:lstStyle/>
          <a:p>
            <a:fld id="{BA691707-747E-C946-9ECD-54E2551B1C59}" type="slidenum">
              <a:rPr lang="en-US" smtClean="0"/>
              <a:pPr/>
              <a:t>91</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835080"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835080"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863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Service time…</a:t>
            </a:r>
          </a:p>
        </p:txBody>
      </p:sp>
      <p:sp>
        <p:nvSpPr>
          <p:cNvPr id="47" name="Footer Placeholder 46">
            <a:extLst>
              <a:ext uri="{FF2B5EF4-FFF2-40B4-BE49-F238E27FC236}">
                <a16:creationId xmlns:a16="http://schemas.microsoft.com/office/drawing/2014/main" id="{81850174-DBEC-FDBB-DFCE-D49F710F5712}"/>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9DCAEA99-3FC5-D97D-2DF9-2B8B9EE49B02}"/>
              </a:ext>
            </a:extLst>
          </p:cNvPr>
          <p:cNvSpPr>
            <a:spLocks noGrp="1"/>
          </p:cNvSpPr>
          <p:nvPr>
            <p:ph type="sldNum" sz="quarter" idx="12"/>
          </p:nvPr>
        </p:nvSpPr>
        <p:spPr/>
        <p:txBody>
          <a:bodyPr/>
          <a:lstStyle/>
          <a:p>
            <a:fld id="{BA691707-747E-C946-9ECD-54E2551B1C59}" type="slidenum">
              <a:rPr lang="en-US" smtClean="0"/>
              <a:pPr/>
              <a:t>92</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835080"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835080"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4895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Service time…</a:t>
            </a:r>
          </a:p>
        </p:txBody>
      </p:sp>
      <p:sp>
        <p:nvSpPr>
          <p:cNvPr id="47" name="Footer Placeholder 46">
            <a:extLst>
              <a:ext uri="{FF2B5EF4-FFF2-40B4-BE49-F238E27FC236}">
                <a16:creationId xmlns:a16="http://schemas.microsoft.com/office/drawing/2014/main" id="{79EF91FD-E4E5-AAB5-5C97-4F47BDE0024B}"/>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F88C6F0D-6A1E-AB88-CCD9-FB91C48D36C4}"/>
              </a:ext>
            </a:extLst>
          </p:cNvPr>
          <p:cNvSpPr>
            <a:spLocks noGrp="1"/>
          </p:cNvSpPr>
          <p:nvPr>
            <p:ph type="sldNum" sz="quarter" idx="12"/>
          </p:nvPr>
        </p:nvSpPr>
        <p:spPr/>
        <p:txBody>
          <a:bodyPr/>
          <a:lstStyle/>
          <a:p>
            <a:fld id="{BA691707-747E-C946-9ECD-54E2551B1C59}" type="slidenum">
              <a:rPr lang="en-US" smtClean="0"/>
              <a:pPr/>
              <a:t>93</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835080"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835080"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26924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D6C175E0-2877-68B7-75A8-2987B3AAB871}"/>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688A8CAB-C610-1E13-B486-5809128758F2}"/>
              </a:ext>
            </a:extLst>
          </p:cNvPr>
          <p:cNvSpPr>
            <a:spLocks noGrp="1"/>
          </p:cNvSpPr>
          <p:nvPr>
            <p:ph type="sldNum" sz="quarter" idx="12"/>
          </p:nvPr>
        </p:nvSpPr>
        <p:spPr/>
        <p:txBody>
          <a:bodyPr/>
          <a:lstStyle/>
          <a:p>
            <a:fld id="{BA691707-747E-C946-9ECD-54E2551B1C59}" type="slidenum">
              <a:rPr lang="en-US" smtClean="0"/>
              <a:pPr/>
              <a:t>94</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4830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00024975-7C5E-18DE-C78B-B969A2A9CCFD}"/>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071F75E2-D626-84FF-5C5F-66FAA2C476D3}"/>
              </a:ext>
            </a:extLst>
          </p:cNvPr>
          <p:cNvSpPr>
            <a:spLocks noGrp="1"/>
          </p:cNvSpPr>
          <p:nvPr>
            <p:ph type="sldNum" sz="quarter" idx="12"/>
          </p:nvPr>
        </p:nvSpPr>
        <p:spPr/>
        <p:txBody>
          <a:bodyPr/>
          <a:lstStyle/>
          <a:p>
            <a:fld id="{BA691707-747E-C946-9ECD-54E2551B1C59}" type="slidenum">
              <a:rPr lang="en-US" smtClean="0"/>
              <a:pPr/>
              <a:t>95</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3388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21345A63-A52B-8F91-EF2B-CF4B9B66FA3F}"/>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DA90F131-5A29-287A-6E85-5783E6371AE4}"/>
              </a:ext>
            </a:extLst>
          </p:cNvPr>
          <p:cNvSpPr>
            <a:spLocks noGrp="1"/>
          </p:cNvSpPr>
          <p:nvPr>
            <p:ph type="sldNum" sz="quarter" idx="12"/>
          </p:nvPr>
        </p:nvSpPr>
        <p:spPr/>
        <p:txBody>
          <a:bodyPr/>
          <a:lstStyle/>
          <a:p>
            <a:fld id="{BA691707-747E-C946-9ECD-54E2551B1C59}" type="slidenum">
              <a:rPr lang="en-US" smtClean="0"/>
              <a:pPr/>
              <a:t>96</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69" name="Connector: Elbow 68">
            <a:extLst>
              <a:ext uri="{FF2B5EF4-FFF2-40B4-BE49-F238E27FC236}">
                <a16:creationId xmlns:a16="http://schemas.microsoft.com/office/drawing/2014/main" id="{CB35D764-1A0B-4A8C-AECD-B34A065C6A36}"/>
              </a:ext>
            </a:extLst>
          </p:cNvPr>
          <p:cNvCxnSpPr>
            <a:cxnSpLocks/>
          </p:cNvCxnSpPr>
          <p:nvPr/>
        </p:nvCxnSpPr>
        <p:spPr>
          <a:xfrm rot="16200000" flipH="1">
            <a:off x="4409036" y="3263423"/>
            <a:ext cx="12700" cy="109728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E44F37C-1C1E-A382-289A-66D3CA6FCCE8}"/>
                  </a:ext>
                </a:extLst>
              </p:cNvPr>
              <p:cNvSpPr txBox="1"/>
              <p:nvPr/>
            </p:nvSpPr>
            <p:spPr>
              <a:xfrm>
                <a:off x="4217240"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7" name="TextBox 76">
                <a:extLst>
                  <a:ext uri="{FF2B5EF4-FFF2-40B4-BE49-F238E27FC236}">
                    <a16:creationId xmlns:a16="http://schemas.microsoft.com/office/drawing/2014/main" id="{1E44F37C-1C1E-A382-289A-66D3CA6FCCE8}"/>
                  </a:ext>
                </a:extLst>
              </p:cNvPr>
              <p:cNvSpPr txBox="1">
                <a:spLocks noRot="1" noChangeAspect="1" noMove="1" noResize="1" noEditPoints="1" noAdjustHandles="1" noChangeArrowheads="1" noChangeShapeType="1" noTextEdit="1"/>
              </p:cNvSpPr>
              <p:nvPr/>
            </p:nvSpPr>
            <p:spPr>
              <a:xfrm>
                <a:off x="4217240" y="5425065"/>
                <a:ext cx="479642" cy="369320"/>
              </a:xfrm>
              <a:prstGeom prst="rect">
                <a:avLst/>
              </a:prstGeom>
              <a:blipFill>
                <a:blip r:embed="rId43"/>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655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E5D27B43-F39B-1E9C-04E3-9B8E878DC327}"/>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E4E24B73-D822-9E01-95CE-600009A89381}"/>
              </a:ext>
            </a:extLst>
          </p:cNvPr>
          <p:cNvSpPr>
            <a:spLocks noGrp="1"/>
          </p:cNvSpPr>
          <p:nvPr>
            <p:ph type="sldNum" sz="quarter" idx="12"/>
          </p:nvPr>
        </p:nvSpPr>
        <p:spPr/>
        <p:txBody>
          <a:bodyPr/>
          <a:lstStyle/>
          <a:p>
            <a:fld id="{BA691707-747E-C946-9ECD-54E2551B1C59}" type="slidenum">
              <a:rPr lang="en-US" smtClean="0"/>
              <a:pPr/>
              <a:t>97</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69" name="Connector: Elbow 68">
            <a:extLst>
              <a:ext uri="{FF2B5EF4-FFF2-40B4-BE49-F238E27FC236}">
                <a16:creationId xmlns:a16="http://schemas.microsoft.com/office/drawing/2014/main" id="{CB35D764-1A0B-4A8C-AECD-B34A065C6A36}"/>
              </a:ext>
            </a:extLst>
          </p:cNvPr>
          <p:cNvCxnSpPr>
            <a:cxnSpLocks/>
          </p:cNvCxnSpPr>
          <p:nvPr/>
        </p:nvCxnSpPr>
        <p:spPr>
          <a:xfrm rot="16200000" flipH="1">
            <a:off x="4409036" y="3263423"/>
            <a:ext cx="12700" cy="109728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E44F37C-1C1E-A382-289A-66D3CA6FCCE8}"/>
                  </a:ext>
                </a:extLst>
              </p:cNvPr>
              <p:cNvSpPr txBox="1"/>
              <p:nvPr/>
            </p:nvSpPr>
            <p:spPr>
              <a:xfrm>
                <a:off x="4217240"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7" name="TextBox 76">
                <a:extLst>
                  <a:ext uri="{FF2B5EF4-FFF2-40B4-BE49-F238E27FC236}">
                    <a16:creationId xmlns:a16="http://schemas.microsoft.com/office/drawing/2014/main" id="{1E44F37C-1C1E-A382-289A-66D3CA6FCCE8}"/>
                  </a:ext>
                </a:extLst>
              </p:cNvPr>
              <p:cNvSpPr txBox="1">
                <a:spLocks noRot="1" noChangeAspect="1" noMove="1" noResize="1" noEditPoints="1" noAdjustHandles="1" noChangeArrowheads="1" noChangeShapeType="1" noTextEdit="1"/>
              </p:cNvSpPr>
              <p:nvPr/>
            </p:nvSpPr>
            <p:spPr>
              <a:xfrm>
                <a:off x="4217240" y="5425065"/>
                <a:ext cx="479642" cy="369320"/>
              </a:xfrm>
              <a:prstGeom prst="rect">
                <a:avLst/>
              </a:prstGeom>
              <a:blipFill>
                <a:blip r:embed="rId43"/>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4"/>
                <a:stretch>
                  <a:fillRect/>
                </a:stretch>
              </a:blipFill>
            </p:spPr>
            <p:txBody>
              <a:bodyPr/>
              <a:lstStyle/>
              <a:p>
                <a:r>
                  <a:rPr lang="en-US">
                    <a:noFill/>
                  </a:rPr>
                  <a:t> </a:t>
                </a:r>
              </a:p>
            </p:txBody>
          </p:sp>
        </mc:Fallback>
      </mc:AlternateContent>
      <p:cxnSp>
        <p:nvCxnSpPr>
          <p:cNvPr id="103" name="Straight Arrow Connector 102">
            <a:extLst>
              <a:ext uri="{FF2B5EF4-FFF2-40B4-BE49-F238E27FC236}">
                <a16:creationId xmlns:a16="http://schemas.microsoft.com/office/drawing/2014/main" id="{E0282DA6-F8D8-3BAE-29D6-FAA81B7F85CC}"/>
              </a:ext>
            </a:extLst>
          </p:cNvPr>
          <p:cNvCxnSpPr>
            <a:cxnSpLocks/>
          </p:cNvCxnSpPr>
          <p:nvPr/>
        </p:nvCxnSpPr>
        <p:spPr>
          <a:xfrm flipV="1">
            <a:off x="5393688" y="3799631"/>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D0CD3736-1DD0-DA43-3D02-2B34C7995DA2}"/>
                  </a:ext>
                </a:extLst>
              </p:cNvPr>
              <p:cNvSpPr txBox="1"/>
              <p:nvPr/>
            </p:nvSpPr>
            <p:spPr>
              <a:xfrm>
                <a:off x="4870085" y="5618464"/>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5" name="TextBox 104">
                <a:extLst>
                  <a:ext uri="{FF2B5EF4-FFF2-40B4-BE49-F238E27FC236}">
                    <a16:creationId xmlns:a16="http://schemas.microsoft.com/office/drawing/2014/main" id="{D0CD3736-1DD0-DA43-3D02-2B34C7995DA2}"/>
                  </a:ext>
                </a:extLst>
              </p:cNvPr>
              <p:cNvSpPr txBox="1">
                <a:spLocks noRot="1" noChangeAspect="1" noMove="1" noResize="1" noEditPoints="1" noAdjustHandles="1" noChangeArrowheads="1" noChangeShapeType="1" noTextEdit="1"/>
              </p:cNvSpPr>
              <p:nvPr/>
            </p:nvSpPr>
            <p:spPr>
              <a:xfrm>
                <a:off x="4870085" y="5618464"/>
                <a:ext cx="1046892" cy="369332"/>
              </a:xfrm>
              <a:prstGeom prst="rect">
                <a:avLst/>
              </a:prstGeom>
              <a:blipFill>
                <a:blip r:embed="rId4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2434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F92A1C05-8306-21E3-7E46-FCE4FBBBE336}"/>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5FF96C83-649F-ECBC-9611-701CD33C524D}"/>
              </a:ext>
            </a:extLst>
          </p:cNvPr>
          <p:cNvSpPr>
            <a:spLocks noGrp="1"/>
          </p:cNvSpPr>
          <p:nvPr>
            <p:ph type="sldNum" sz="quarter" idx="12"/>
          </p:nvPr>
        </p:nvSpPr>
        <p:spPr/>
        <p:txBody>
          <a:bodyPr/>
          <a:lstStyle/>
          <a:p>
            <a:fld id="{BA691707-747E-C946-9ECD-54E2551B1C59}" type="slidenum">
              <a:rPr lang="en-US" smtClean="0"/>
              <a:pPr/>
              <a:t>98</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69" name="Connector: Elbow 68">
            <a:extLst>
              <a:ext uri="{FF2B5EF4-FFF2-40B4-BE49-F238E27FC236}">
                <a16:creationId xmlns:a16="http://schemas.microsoft.com/office/drawing/2014/main" id="{CB35D764-1A0B-4A8C-AECD-B34A065C6A36}"/>
              </a:ext>
            </a:extLst>
          </p:cNvPr>
          <p:cNvCxnSpPr>
            <a:cxnSpLocks/>
          </p:cNvCxnSpPr>
          <p:nvPr/>
        </p:nvCxnSpPr>
        <p:spPr>
          <a:xfrm rot="16200000" flipH="1">
            <a:off x="4409036" y="3263423"/>
            <a:ext cx="12700" cy="109728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E44F37C-1C1E-A382-289A-66D3CA6FCCE8}"/>
                  </a:ext>
                </a:extLst>
              </p:cNvPr>
              <p:cNvSpPr txBox="1"/>
              <p:nvPr/>
            </p:nvSpPr>
            <p:spPr>
              <a:xfrm>
                <a:off x="4217240"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7" name="TextBox 76">
                <a:extLst>
                  <a:ext uri="{FF2B5EF4-FFF2-40B4-BE49-F238E27FC236}">
                    <a16:creationId xmlns:a16="http://schemas.microsoft.com/office/drawing/2014/main" id="{1E44F37C-1C1E-A382-289A-66D3CA6FCCE8}"/>
                  </a:ext>
                </a:extLst>
              </p:cNvPr>
              <p:cNvSpPr txBox="1">
                <a:spLocks noRot="1" noChangeAspect="1" noMove="1" noResize="1" noEditPoints="1" noAdjustHandles="1" noChangeArrowheads="1" noChangeShapeType="1" noTextEdit="1"/>
              </p:cNvSpPr>
              <p:nvPr/>
            </p:nvSpPr>
            <p:spPr>
              <a:xfrm>
                <a:off x="4217240" y="5425065"/>
                <a:ext cx="479642" cy="369320"/>
              </a:xfrm>
              <a:prstGeom prst="rect">
                <a:avLst/>
              </a:prstGeom>
              <a:blipFill>
                <a:blip r:embed="rId43"/>
                <a:stretch>
                  <a:fillRect/>
                </a:stretch>
              </a:blipFill>
            </p:spPr>
            <p:txBody>
              <a:bodyPr/>
              <a:lstStyle/>
              <a:p>
                <a:r>
                  <a:rPr lang="en-US">
                    <a:noFill/>
                  </a:rPr>
                  <a:t> </a:t>
                </a:r>
              </a:p>
            </p:txBody>
          </p:sp>
        </mc:Fallback>
      </mc:AlternateContent>
      <p:cxnSp>
        <p:nvCxnSpPr>
          <p:cNvPr id="80" name="Connector: Elbow 79">
            <a:extLst>
              <a:ext uri="{FF2B5EF4-FFF2-40B4-BE49-F238E27FC236}">
                <a16:creationId xmlns:a16="http://schemas.microsoft.com/office/drawing/2014/main" id="{7E360516-C3C6-6EDD-83D5-97C54F89D07E}"/>
              </a:ext>
            </a:extLst>
          </p:cNvPr>
          <p:cNvCxnSpPr>
            <a:cxnSpLocks/>
          </p:cNvCxnSpPr>
          <p:nvPr/>
        </p:nvCxnSpPr>
        <p:spPr>
          <a:xfrm rot="16200000" flipH="1">
            <a:off x="6179743" y="3387889"/>
            <a:ext cx="12700" cy="82296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D0E9C5AF-853A-F4B0-3C64-5E36C3459DE7}"/>
                  </a:ext>
                </a:extLst>
              </p:cNvPr>
              <p:cNvSpPr txBox="1"/>
              <p:nvPr/>
            </p:nvSpPr>
            <p:spPr>
              <a:xfrm>
                <a:off x="6031933"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1" name="TextBox 80">
                <a:extLst>
                  <a:ext uri="{FF2B5EF4-FFF2-40B4-BE49-F238E27FC236}">
                    <a16:creationId xmlns:a16="http://schemas.microsoft.com/office/drawing/2014/main" id="{D0E9C5AF-853A-F4B0-3C64-5E36C3459DE7}"/>
                  </a:ext>
                </a:extLst>
              </p:cNvPr>
              <p:cNvSpPr txBox="1">
                <a:spLocks noRot="1" noChangeAspect="1" noMove="1" noResize="1" noEditPoints="1" noAdjustHandles="1" noChangeArrowheads="1" noChangeShapeType="1" noTextEdit="1"/>
              </p:cNvSpPr>
              <p:nvPr/>
            </p:nvSpPr>
            <p:spPr>
              <a:xfrm>
                <a:off x="6031933" y="5425065"/>
                <a:ext cx="479642" cy="369320"/>
              </a:xfrm>
              <a:prstGeom prst="rect">
                <a:avLst/>
              </a:prstGeom>
              <a:blipFill>
                <a:blip r:embed="rId44"/>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5"/>
                <a:stretch>
                  <a:fillRect/>
                </a:stretch>
              </a:blipFill>
            </p:spPr>
            <p:txBody>
              <a:bodyPr/>
              <a:lstStyle/>
              <a:p>
                <a:r>
                  <a:rPr lang="en-US">
                    <a:noFill/>
                  </a:rPr>
                  <a:t> </a:t>
                </a:r>
              </a:p>
            </p:txBody>
          </p:sp>
        </mc:Fallback>
      </mc:AlternateContent>
      <p:cxnSp>
        <p:nvCxnSpPr>
          <p:cNvPr id="103" name="Straight Arrow Connector 102">
            <a:extLst>
              <a:ext uri="{FF2B5EF4-FFF2-40B4-BE49-F238E27FC236}">
                <a16:creationId xmlns:a16="http://schemas.microsoft.com/office/drawing/2014/main" id="{E0282DA6-F8D8-3BAE-29D6-FAA81B7F85CC}"/>
              </a:ext>
            </a:extLst>
          </p:cNvPr>
          <p:cNvCxnSpPr>
            <a:cxnSpLocks/>
          </p:cNvCxnSpPr>
          <p:nvPr/>
        </p:nvCxnSpPr>
        <p:spPr>
          <a:xfrm flipV="1">
            <a:off x="5393688" y="3799631"/>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D0CD3736-1DD0-DA43-3D02-2B34C7995DA2}"/>
                  </a:ext>
                </a:extLst>
              </p:cNvPr>
              <p:cNvSpPr txBox="1"/>
              <p:nvPr/>
            </p:nvSpPr>
            <p:spPr>
              <a:xfrm>
                <a:off x="4870085" y="5618464"/>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5" name="TextBox 104">
                <a:extLst>
                  <a:ext uri="{FF2B5EF4-FFF2-40B4-BE49-F238E27FC236}">
                    <a16:creationId xmlns:a16="http://schemas.microsoft.com/office/drawing/2014/main" id="{D0CD3736-1DD0-DA43-3D02-2B34C7995DA2}"/>
                  </a:ext>
                </a:extLst>
              </p:cNvPr>
              <p:cNvSpPr txBox="1">
                <a:spLocks noRot="1" noChangeAspect="1" noMove="1" noResize="1" noEditPoints="1" noAdjustHandles="1" noChangeArrowheads="1" noChangeShapeType="1" noTextEdit="1"/>
              </p:cNvSpPr>
              <p:nvPr/>
            </p:nvSpPr>
            <p:spPr>
              <a:xfrm>
                <a:off x="4870085" y="5618464"/>
                <a:ext cx="1046892" cy="369332"/>
              </a:xfrm>
              <a:prstGeom prst="rect">
                <a:avLst/>
              </a:prstGeom>
              <a:blipFill>
                <a:blip r:embed="rId4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8889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DC78BC2D-DE15-CBE6-5E6F-6D17B3F25513}"/>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1A9CC596-149E-0C46-C1D3-97CACDBEA277}"/>
              </a:ext>
            </a:extLst>
          </p:cNvPr>
          <p:cNvSpPr>
            <a:spLocks noGrp="1"/>
          </p:cNvSpPr>
          <p:nvPr>
            <p:ph type="sldNum" sz="quarter" idx="12"/>
          </p:nvPr>
        </p:nvSpPr>
        <p:spPr/>
        <p:txBody>
          <a:bodyPr/>
          <a:lstStyle/>
          <a:p>
            <a:fld id="{BA691707-747E-C946-9ECD-54E2551B1C59}" type="slidenum">
              <a:rPr lang="en-US" smtClean="0"/>
              <a:pPr/>
              <a:t>99</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69" name="Connector: Elbow 68">
            <a:extLst>
              <a:ext uri="{FF2B5EF4-FFF2-40B4-BE49-F238E27FC236}">
                <a16:creationId xmlns:a16="http://schemas.microsoft.com/office/drawing/2014/main" id="{CB35D764-1A0B-4A8C-AECD-B34A065C6A36}"/>
              </a:ext>
            </a:extLst>
          </p:cNvPr>
          <p:cNvCxnSpPr>
            <a:cxnSpLocks/>
          </p:cNvCxnSpPr>
          <p:nvPr/>
        </p:nvCxnSpPr>
        <p:spPr>
          <a:xfrm rot="16200000" flipH="1">
            <a:off x="4409036" y="3263423"/>
            <a:ext cx="12700" cy="109728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E44F37C-1C1E-A382-289A-66D3CA6FCCE8}"/>
                  </a:ext>
                </a:extLst>
              </p:cNvPr>
              <p:cNvSpPr txBox="1"/>
              <p:nvPr/>
            </p:nvSpPr>
            <p:spPr>
              <a:xfrm>
                <a:off x="4217240"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7" name="TextBox 76">
                <a:extLst>
                  <a:ext uri="{FF2B5EF4-FFF2-40B4-BE49-F238E27FC236}">
                    <a16:creationId xmlns:a16="http://schemas.microsoft.com/office/drawing/2014/main" id="{1E44F37C-1C1E-A382-289A-66D3CA6FCCE8}"/>
                  </a:ext>
                </a:extLst>
              </p:cNvPr>
              <p:cNvSpPr txBox="1">
                <a:spLocks noRot="1" noChangeAspect="1" noMove="1" noResize="1" noEditPoints="1" noAdjustHandles="1" noChangeArrowheads="1" noChangeShapeType="1" noTextEdit="1"/>
              </p:cNvSpPr>
              <p:nvPr/>
            </p:nvSpPr>
            <p:spPr>
              <a:xfrm>
                <a:off x="4217240" y="5425065"/>
                <a:ext cx="479642" cy="369320"/>
              </a:xfrm>
              <a:prstGeom prst="rect">
                <a:avLst/>
              </a:prstGeom>
              <a:blipFill>
                <a:blip r:embed="rId43"/>
                <a:stretch>
                  <a:fillRect/>
                </a:stretch>
              </a:blipFill>
            </p:spPr>
            <p:txBody>
              <a:bodyPr/>
              <a:lstStyle/>
              <a:p>
                <a:r>
                  <a:rPr lang="en-US">
                    <a:noFill/>
                  </a:rPr>
                  <a:t> </a:t>
                </a:r>
              </a:p>
            </p:txBody>
          </p:sp>
        </mc:Fallback>
      </mc:AlternateContent>
      <p:cxnSp>
        <p:nvCxnSpPr>
          <p:cNvPr id="80" name="Connector: Elbow 79">
            <a:extLst>
              <a:ext uri="{FF2B5EF4-FFF2-40B4-BE49-F238E27FC236}">
                <a16:creationId xmlns:a16="http://schemas.microsoft.com/office/drawing/2014/main" id="{7E360516-C3C6-6EDD-83D5-97C54F89D07E}"/>
              </a:ext>
            </a:extLst>
          </p:cNvPr>
          <p:cNvCxnSpPr>
            <a:cxnSpLocks/>
          </p:cNvCxnSpPr>
          <p:nvPr/>
        </p:nvCxnSpPr>
        <p:spPr>
          <a:xfrm rot="16200000" flipH="1">
            <a:off x="6179743" y="3387889"/>
            <a:ext cx="12700" cy="82296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D0E9C5AF-853A-F4B0-3C64-5E36C3459DE7}"/>
                  </a:ext>
                </a:extLst>
              </p:cNvPr>
              <p:cNvSpPr txBox="1"/>
              <p:nvPr/>
            </p:nvSpPr>
            <p:spPr>
              <a:xfrm>
                <a:off x="6031933"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1" name="TextBox 80">
                <a:extLst>
                  <a:ext uri="{FF2B5EF4-FFF2-40B4-BE49-F238E27FC236}">
                    <a16:creationId xmlns:a16="http://schemas.microsoft.com/office/drawing/2014/main" id="{D0E9C5AF-853A-F4B0-3C64-5E36C3459DE7}"/>
                  </a:ext>
                </a:extLst>
              </p:cNvPr>
              <p:cNvSpPr txBox="1">
                <a:spLocks noRot="1" noChangeAspect="1" noMove="1" noResize="1" noEditPoints="1" noAdjustHandles="1" noChangeArrowheads="1" noChangeShapeType="1" noTextEdit="1"/>
              </p:cNvSpPr>
              <p:nvPr/>
            </p:nvSpPr>
            <p:spPr>
              <a:xfrm>
                <a:off x="6031933" y="5425065"/>
                <a:ext cx="479642" cy="369320"/>
              </a:xfrm>
              <a:prstGeom prst="rect">
                <a:avLst/>
              </a:prstGeom>
              <a:blipFill>
                <a:blip r:embed="rId44"/>
                <a:stretch>
                  <a:fillRect/>
                </a:stretch>
              </a:blipFill>
            </p:spPr>
            <p:txBody>
              <a:bodyPr/>
              <a:lstStyle/>
              <a:p>
                <a:r>
                  <a:rPr lang="en-US">
                    <a:noFill/>
                  </a:rPr>
                  <a:t> </a:t>
                </a:r>
              </a:p>
            </p:txBody>
          </p:sp>
        </mc:Fallback>
      </mc:AlternateContent>
      <p:cxnSp>
        <p:nvCxnSpPr>
          <p:cNvPr id="83" name="Connector: Elbow 82">
            <a:extLst>
              <a:ext uri="{FF2B5EF4-FFF2-40B4-BE49-F238E27FC236}">
                <a16:creationId xmlns:a16="http://schemas.microsoft.com/office/drawing/2014/main" id="{94E01250-569D-FDD4-52C5-4D99B2DBC214}"/>
              </a:ext>
            </a:extLst>
          </p:cNvPr>
          <p:cNvCxnSpPr>
            <a:cxnSpLocks/>
          </p:cNvCxnSpPr>
          <p:nvPr/>
        </p:nvCxnSpPr>
        <p:spPr>
          <a:xfrm rot="16200000" flipH="1">
            <a:off x="8955062" y="2062073"/>
            <a:ext cx="12700" cy="347472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32503BE5-8D84-70E1-CDC2-E060DF870533}"/>
                  </a:ext>
                </a:extLst>
              </p:cNvPr>
              <p:cNvSpPr txBox="1"/>
              <p:nvPr/>
            </p:nvSpPr>
            <p:spPr>
              <a:xfrm>
                <a:off x="882961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5" name="TextBox 84">
                <a:extLst>
                  <a:ext uri="{FF2B5EF4-FFF2-40B4-BE49-F238E27FC236}">
                    <a16:creationId xmlns:a16="http://schemas.microsoft.com/office/drawing/2014/main" id="{32503BE5-8D84-70E1-CDC2-E060DF870533}"/>
                  </a:ext>
                </a:extLst>
              </p:cNvPr>
              <p:cNvSpPr txBox="1">
                <a:spLocks noRot="1" noChangeAspect="1" noMove="1" noResize="1" noEditPoints="1" noAdjustHandles="1" noChangeArrowheads="1" noChangeShapeType="1" noTextEdit="1"/>
              </p:cNvSpPr>
              <p:nvPr/>
            </p:nvSpPr>
            <p:spPr>
              <a:xfrm>
                <a:off x="8829617" y="5425065"/>
                <a:ext cx="479642" cy="369320"/>
              </a:xfrm>
              <a:prstGeom prst="rect">
                <a:avLst/>
              </a:prstGeom>
              <a:blipFill>
                <a:blip r:embed="rId45"/>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6"/>
                <a:stretch>
                  <a:fillRect/>
                </a:stretch>
              </a:blipFill>
            </p:spPr>
            <p:txBody>
              <a:bodyPr/>
              <a:lstStyle/>
              <a:p>
                <a:r>
                  <a:rPr lang="en-US">
                    <a:noFill/>
                  </a:rPr>
                  <a:t> </a:t>
                </a:r>
              </a:p>
            </p:txBody>
          </p:sp>
        </mc:Fallback>
      </mc:AlternateContent>
      <p:cxnSp>
        <p:nvCxnSpPr>
          <p:cNvPr id="103" name="Straight Arrow Connector 102">
            <a:extLst>
              <a:ext uri="{FF2B5EF4-FFF2-40B4-BE49-F238E27FC236}">
                <a16:creationId xmlns:a16="http://schemas.microsoft.com/office/drawing/2014/main" id="{E0282DA6-F8D8-3BAE-29D6-FAA81B7F85CC}"/>
              </a:ext>
            </a:extLst>
          </p:cNvPr>
          <p:cNvCxnSpPr>
            <a:cxnSpLocks/>
          </p:cNvCxnSpPr>
          <p:nvPr/>
        </p:nvCxnSpPr>
        <p:spPr>
          <a:xfrm flipV="1">
            <a:off x="5393688" y="3799631"/>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D0CD3736-1DD0-DA43-3D02-2B34C7995DA2}"/>
                  </a:ext>
                </a:extLst>
              </p:cNvPr>
              <p:cNvSpPr txBox="1"/>
              <p:nvPr/>
            </p:nvSpPr>
            <p:spPr>
              <a:xfrm>
                <a:off x="4870085" y="5618464"/>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5" name="TextBox 104">
                <a:extLst>
                  <a:ext uri="{FF2B5EF4-FFF2-40B4-BE49-F238E27FC236}">
                    <a16:creationId xmlns:a16="http://schemas.microsoft.com/office/drawing/2014/main" id="{D0CD3736-1DD0-DA43-3D02-2B34C7995DA2}"/>
                  </a:ext>
                </a:extLst>
              </p:cNvPr>
              <p:cNvSpPr txBox="1">
                <a:spLocks noRot="1" noChangeAspect="1" noMove="1" noResize="1" noEditPoints="1" noAdjustHandles="1" noChangeArrowheads="1" noChangeShapeType="1" noTextEdit="1"/>
              </p:cNvSpPr>
              <p:nvPr/>
            </p:nvSpPr>
            <p:spPr>
              <a:xfrm>
                <a:off x="4870085" y="5618464"/>
                <a:ext cx="1046892" cy="369332"/>
              </a:xfrm>
              <a:prstGeom prst="rect">
                <a:avLst/>
              </a:prstGeom>
              <a:blipFill>
                <a:blip r:embed="rId4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9562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E6633B3D-326A-F0B4-DEA9-97BCF394D7B3}"/>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71C02C12-B6AB-D876-7E6A-086CBA77970C}"/>
              </a:ext>
            </a:extLst>
          </p:cNvPr>
          <p:cNvSpPr>
            <a:spLocks noGrp="1"/>
          </p:cNvSpPr>
          <p:nvPr>
            <p:ph type="sldNum" sz="quarter" idx="12"/>
          </p:nvPr>
        </p:nvSpPr>
        <p:spPr/>
        <p:txBody>
          <a:bodyPr/>
          <a:lstStyle/>
          <a:p>
            <a:fld id="{BA691707-747E-C946-9ECD-54E2551B1C59}" type="slidenum">
              <a:rPr lang="en-US" smtClean="0"/>
              <a:pPr/>
              <a:t>100</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69" name="Connector: Elbow 68">
            <a:extLst>
              <a:ext uri="{FF2B5EF4-FFF2-40B4-BE49-F238E27FC236}">
                <a16:creationId xmlns:a16="http://schemas.microsoft.com/office/drawing/2014/main" id="{CB35D764-1A0B-4A8C-AECD-B34A065C6A36}"/>
              </a:ext>
            </a:extLst>
          </p:cNvPr>
          <p:cNvCxnSpPr>
            <a:cxnSpLocks/>
          </p:cNvCxnSpPr>
          <p:nvPr/>
        </p:nvCxnSpPr>
        <p:spPr>
          <a:xfrm rot="16200000" flipH="1">
            <a:off x="4409036" y="3263423"/>
            <a:ext cx="12700" cy="109728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E44F37C-1C1E-A382-289A-66D3CA6FCCE8}"/>
                  </a:ext>
                </a:extLst>
              </p:cNvPr>
              <p:cNvSpPr txBox="1"/>
              <p:nvPr/>
            </p:nvSpPr>
            <p:spPr>
              <a:xfrm>
                <a:off x="4217240"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7" name="TextBox 76">
                <a:extLst>
                  <a:ext uri="{FF2B5EF4-FFF2-40B4-BE49-F238E27FC236}">
                    <a16:creationId xmlns:a16="http://schemas.microsoft.com/office/drawing/2014/main" id="{1E44F37C-1C1E-A382-289A-66D3CA6FCCE8}"/>
                  </a:ext>
                </a:extLst>
              </p:cNvPr>
              <p:cNvSpPr txBox="1">
                <a:spLocks noRot="1" noChangeAspect="1" noMove="1" noResize="1" noEditPoints="1" noAdjustHandles="1" noChangeArrowheads="1" noChangeShapeType="1" noTextEdit="1"/>
              </p:cNvSpPr>
              <p:nvPr/>
            </p:nvSpPr>
            <p:spPr>
              <a:xfrm>
                <a:off x="4217240" y="5425065"/>
                <a:ext cx="479642" cy="369320"/>
              </a:xfrm>
              <a:prstGeom prst="rect">
                <a:avLst/>
              </a:prstGeom>
              <a:blipFill>
                <a:blip r:embed="rId43"/>
                <a:stretch>
                  <a:fillRect/>
                </a:stretch>
              </a:blipFill>
            </p:spPr>
            <p:txBody>
              <a:bodyPr/>
              <a:lstStyle/>
              <a:p>
                <a:r>
                  <a:rPr lang="en-US">
                    <a:noFill/>
                  </a:rPr>
                  <a:t> </a:t>
                </a:r>
              </a:p>
            </p:txBody>
          </p:sp>
        </mc:Fallback>
      </mc:AlternateContent>
      <p:cxnSp>
        <p:nvCxnSpPr>
          <p:cNvPr id="80" name="Connector: Elbow 79">
            <a:extLst>
              <a:ext uri="{FF2B5EF4-FFF2-40B4-BE49-F238E27FC236}">
                <a16:creationId xmlns:a16="http://schemas.microsoft.com/office/drawing/2014/main" id="{7E360516-C3C6-6EDD-83D5-97C54F89D07E}"/>
              </a:ext>
            </a:extLst>
          </p:cNvPr>
          <p:cNvCxnSpPr>
            <a:cxnSpLocks/>
          </p:cNvCxnSpPr>
          <p:nvPr/>
        </p:nvCxnSpPr>
        <p:spPr>
          <a:xfrm rot="16200000" flipH="1">
            <a:off x="6179743" y="3387889"/>
            <a:ext cx="12700" cy="82296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D0E9C5AF-853A-F4B0-3C64-5E36C3459DE7}"/>
                  </a:ext>
                </a:extLst>
              </p:cNvPr>
              <p:cNvSpPr txBox="1"/>
              <p:nvPr/>
            </p:nvSpPr>
            <p:spPr>
              <a:xfrm>
                <a:off x="6031933"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1" name="TextBox 80">
                <a:extLst>
                  <a:ext uri="{FF2B5EF4-FFF2-40B4-BE49-F238E27FC236}">
                    <a16:creationId xmlns:a16="http://schemas.microsoft.com/office/drawing/2014/main" id="{D0E9C5AF-853A-F4B0-3C64-5E36C3459DE7}"/>
                  </a:ext>
                </a:extLst>
              </p:cNvPr>
              <p:cNvSpPr txBox="1">
                <a:spLocks noRot="1" noChangeAspect="1" noMove="1" noResize="1" noEditPoints="1" noAdjustHandles="1" noChangeArrowheads="1" noChangeShapeType="1" noTextEdit="1"/>
              </p:cNvSpPr>
              <p:nvPr/>
            </p:nvSpPr>
            <p:spPr>
              <a:xfrm>
                <a:off x="6031933" y="5425065"/>
                <a:ext cx="479642" cy="369320"/>
              </a:xfrm>
              <a:prstGeom prst="rect">
                <a:avLst/>
              </a:prstGeom>
              <a:blipFill>
                <a:blip r:embed="rId44"/>
                <a:stretch>
                  <a:fillRect/>
                </a:stretch>
              </a:blipFill>
            </p:spPr>
            <p:txBody>
              <a:bodyPr/>
              <a:lstStyle/>
              <a:p>
                <a:r>
                  <a:rPr lang="en-US">
                    <a:noFill/>
                  </a:rPr>
                  <a:t> </a:t>
                </a:r>
              </a:p>
            </p:txBody>
          </p:sp>
        </mc:Fallback>
      </mc:AlternateContent>
      <p:cxnSp>
        <p:nvCxnSpPr>
          <p:cNvPr id="83" name="Connector: Elbow 82">
            <a:extLst>
              <a:ext uri="{FF2B5EF4-FFF2-40B4-BE49-F238E27FC236}">
                <a16:creationId xmlns:a16="http://schemas.microsoft.com/office/drawing/2014/main" id="{94E01250-569D-FDD4-52C5-4D99B2DBC214}"/>
              </a:ext>
            </a:extLst>
          </p:cNvPr>
          <p:cNvCxnSpPr>
            <a:cxnSpLocks/>
          </p:cNvCxnSpPr>
          <p:nvPr/>
        </p:nvCxnSpPr>
        <p:spPr>
          <a:xfrm rot="16200000" flipH="1">
            <a:off x="8955062" y="2062073"/>
            <a:ext cx="12700" cy="347472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32503BE5-8D84-70E1-CDC2-E060DF870533}"/>
                  </a:ext>
                </a:extLst>
              </p:cNvPr>
              <p:cNvSpPr txBox="1"/>
              <p:nvPr/>
            </p:nvSpPr>
            <p:spPr>
              <a:xfrm>
                <a:off x="882961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5" name="TextBox 84">
                <a:extLst>
                  <a:ext uri="{FF2B5EF4-FFF2-40B4-BE49-F238E27FC236}">
                    <a16:creationId xmlns:a16="http://schemas.microsoft.com/office/drawing/2014/main" id="{32503BE5-8D84-70E1-CDC2-E060DF870533}"/>
                  </a:ext>
                </a:extLst>
              </p:cNvPr>
              <p:cNvSpPr txBox="1">
                <a:spLocks noRot="1" noChangeAspect="1" noMove="1" noResize="1" noEditPoints="1" noAdjustHandles="1" noChangeArrowheads="1" noChangeShapeType="1" noTextEdit="1"/>
              </p:cNvSpPr>
              <p:nvPr/>
            </p:nvSpPr>
            <p:spPr>
              <a:xfrm>
                <a:off x="8829617" y="5425065"/>
                <a:ext cx="479642" cy="369320"/>
              </a:xfrm>
              <a:prstGeom prst="rect">
                <a:avLst/>
              </a:prstGeom>
              <a:blipFill>
                <a:blip r:embed="rId45"/>
                <a:stretch>
                  <a:fillRect/>
                </a:stretch>
              </a:blipFill>
            </p:spPr>
            <p:txBody>
              <a:bodyPr/>
              <a:lstStyle/>
              <a:p>
                <a:r>
                  <a:rPr lang="en-US">
                    <a:noFill/>
                  </a:rPr>
                  <a:t> </a:t>
                </a:r>
              </a:p>
            </p:txBody>
          </p:sp>
        </mc:Fallback>
      </mc:AlternateContent>
      <p:cxnSp>
        <p:nvCxnSpPr>
          <p:cNvPr id="86" name="Connector: Elbow 85">
            <a:extLst>
              <a:ext uri="{FF2B5EF4-FFF2-40B4-BE49-F238E27FC236}">
                <a16:creationId xmlns:a16="http://schemas.microsoft.com/office/drawing/2014/main" id="{582BFA4B-C266-6FD8-48FB-8AAF13557B1A}"/>
              </a:ext>
            </a:extLst>
          </p:cNvPr>
          <p:cNvCxnSpPr>
            <a:cxnSpLocks/>
          </p:cNvCxnSpPr>
          <p:nvPr/>
        </p:nvCxnSpPr>
        <p:spPr>
          <a:xfrm rot="10800000">
            <a:off x="7531850" y="3780930"/>
            <a:ext cx="4480560" cy="2011680"/>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4BEE5DC6-83FE-66F8-147A-96DADE172380}"/>
                  </a:ext>
                </a:extLst>
              </p:cNvPr>
              <p:cNvSpPr txBox="1"/>
              <p:nvPr/>
            </p:nvSpPr>
            <p:spPr>
              <a:xfrm>
                <a:off x="9685266" y="581619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2" name="TextBox 91">
                <a:extLst>
                  <a:ext uri="{FF2B5EF4-FFF2-40B4-BE49-F238E27FC236}">
                    <a16:creationId xmlns:a16="http://schemas.microsoft.com/office/drawing/2014/main" id="{4BEE5DC6-83FE-66F8-147A-96DADE172380}"/>
                  </a:ext>
                </a:extLst>
              </p:cNvPr>
              <p:cNvSpPr txBox="1">
                <a:spLocks noRot="1" noChangeAspect="1" noMove="1" noResize="1" noEditPoints="1" noAdjustHandles="1" noChangeArrowheads="1" noChangeShapeType="1" noTextEdit="1"/>
              </p:cNvSpPr>
              <p:nvPr/>
            </p:nvSpPr>
            <p:spPr>
              <a:xfrm>
                <a:off x="9685266" y="5816193"/>
                <a:ext cx="479642" cy="369320"/>
              </a:xfrm>
              <a:prstGeom prst="rect">
                <a:avLst/>
              </a:prstGeom>
              <a:blipFill>
                <a:blip r:embed="rId46"/>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7"/>
                <a:stretch>
                  <a:fillRect/>
                </a:stretch>
              </a:blipFill>
            </p:spPr>
            <p:txBody>
              <a:bodyPr/>
              <a:lstStyle/>
              <a:p>
                <a:r>
                  <a:rPr lang="en-US">
                    <a:noFill/>
                  </a:rPr>
                  <a:t> </a:t>
                </a:r>
              </a:p>
            </p:txBody>
          </p:sp>
        </mc:Fallback>
      </mc:AlternateContent>
      <p:cxnSp>
        <p:nvCxnSpPr>
          <p:cNvPr id="103" name="Straight Arrow Connector 102">
            <a:extLst>
              <a:ext uri="{FF2B5EF4-FFF2-40B4-BE49-F238E27FC236}">
                <a16:creationId xmlns:a16="http://schemas.microsoft.com/office/drawing/2014/main" id="{E0282DA6-F8D8-3BAE-29D6-FAA81B7F85CC}"/>
              </a:ext>
            </a:extLst>
          </p:cNvPr>
          <p:cNvCxnSpPr>
            <a:cxnSpLocks/>
          </p:cNvCxnSpPr>
          <p:nvPr/>
        </p:nvCxnSpPr>
        <p:spPr>
          <a:xfrm flipV="1">
            <a:off x="5393688" y="3799631"/>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D0CD3736-1DD0-DA43-3D02-2B34C7995DA2}"/>
                  </a:ext>
                </a:extLst>
              </p:cNvPr>
              <p:cNvSpPr txBox="1"/>
              <p:nvPr/>
            </p:nvSpPr>
            <p:spPr>
              <a:xfrm>
                <a:off x="4870085" y="5618464"/>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5" name="TextBox 104">
                <a:extLst>
                  <a:ext uri="{FF2B5EF4-FFF2-40B4-BE49-F238E27FC236}">
                    <a16:creationId xmlns:a16="http://schemas.microsoft.com/office/drawing/2014/main" id="{D0CD3736-1DD0-DA43-3D02-2B34C7995DA2}"/>
                  </a:ext>
                </a:extLst>
              </p:cNvPr>
              <p:cNvSpPr txBox="1">
                <a:spLocks noRot="1" noChangeAspect="1" noMove="1" noResize="1" noEditPoints="1" noAdjustHandles="1" noChangeArrowheads="1" noChangeShapeType="1" noTextEdit="1"/>
              </p:cNvSpPr>
              <p:nvPr/>
            </p:nvSpPr>
            <p:spPr>
              <a:xfrm>
                <a:off x="4870085" y="5618464"/>
                <a:ext cx="1046892" cy="369332"/>
              </a:xfrm>
              <a:prstGeom prst="rect">
                <a:avLst/>
              </a:prstGeom>
              <a:blipFill>
                <a:blip r:embed="rId4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2761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Delay/waiting time…</a:t>
            </a:r>
          </a:p>
        </p:txBody>
      </p:sp>
      <p:sp>
        <p:nvSpPr>
          <p:cNvPr id="47" name="Footer Placeholder 46">
            <a:extLst>
              <a:ext uri="{FF2B5EF4-FFF2-40B4-BE49-F238E27FC236}">
                <a16:creationId xmlns:a16="http://schemas.microsoft.com/office/drawing/2014/main" id="{259AFB1B-D862-7E41-E054-BAD6F54DB374}"/>
              </a:ext>
            </a:extLst>
          </p:cNvPr>
          <p:cNvSpPr>
            <a:spLocks noGrp="1"/>
          </p:cNvSpPr>
          <p:nvPr>
            <p:ph type="ftr" sz="quarter" idx="11"/>
          </p:nvPr>
        </p:nvSpPr>
        <p:spPr/>
        <p:txBody>
          <a:bodyPr/>
          <a:lstStyle/>
          <a:p>
            <a:r>
              <a:rPr lang="en-US"/>
              <a:t>Md. Masudur Rahman, Dept. of CSE, UGV</a:t>
            </a:r>
            <a:endParaRPr lang="en-US" dirty="0"/>
          </a:p>
        </p:txBody>
      </p:sp>
      <p:sp>
        <p:nvSpPr>
          <p:cNvPr id="50" name="Slide Number Placeholder 49">
            <a:extLst>
              <a:ext uri="{FF2B5EF4-FFF2-40B4-BE49-F238E27FC236}">
                <a16:creationId xmlns:a16="http://schemas.microsoft.com/office/drawing/2014/main" id="{E50639EF-DAA7-5B4F-796A-49267183A9BA}"/>
              </a:ext>
            </a:extLst>
          </p:cNvPr>
          <p:cNvSpPr>
            <a:spLocks noGrp="1"/>
          </p:cNvSpPr>
          <p:nvPr>
            <p:ph type="sldNum" sz="quarter" idx="12"/>
          </p:nvPr>
        </p:nvSpPr>
        <p:spPr/>
        <p:txBody>
          <a:bodyPr/>
          <a:lstStyle/>
          <a:p>
            <a:fld id="{BA691707-747E-C946-9ECD-54E2551B1C59}" type="slidenum">
              <a:rPr lang="en-US" smtClean="0"/>
              <a:pPr/>
              <a:t>101</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2993721"/>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3022091"/>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2182673"/>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3419792"/>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2182673"/>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302209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3419792"/>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2182673"/>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3419792"/>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2182673"/>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3419792"/>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2182673"/>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3419792"/>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2182673"/>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3419792"/>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2182673"/>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3419792"/>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303045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2182673"/>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341666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3416662"/>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2182673"/>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3020083"/>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3419792"/>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2182673"/>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341353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3413532"/>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302052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2182673"/>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341040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3410402"/>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2182673"/>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3425870"/>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3425870"/>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3017396"/>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2182673"/>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3025221"/>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3419792"/>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3419792"/>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218267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2182673"/>
                <a:ext cx="479642" cy="369320"/>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41F6B36-F340-4907-6D6F-277301A834B1}"/>
                  </a:ext>
                </a:extLst>
              </p:cNvPr>
              <p:cNvSpPr txBox="1"/>
              <p:nvPr/>
            </p:nvSpPr>
            <p:spPr>
              <a:xfrm>
                <a:off x="225990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A41F6B36-F340-4907-6D6F-277301A834B1}"/>
                  </a:ext>
                </a:extLst>
              </p:cNvPr>
              <p:cNvSpPr txBox="1">
                <a:spLocks noRot="1" noChangeAspect="1" noMove="1" noResize="1" noEditPoints="1" noAdjustHandles="1" noChangeArrowheads="1" noChangeShapeType="1" noTextEdit="1"/>
              </p:cNvSpPr>
              <p:nvPr/>
            </p:nvSpPr>
            <p:spPr>
              <a:xfrm>
                <a:off x="2259906" y="4112095"/>
                <a:ext cx="479642" cy="369320"/>
              </a:xfrm>
              <a:prstGeom prst="rect">
                <a:avLst/>
              </a:prstGeom>
              <a:blipFill>
                <a:blip r:embed="rId29"/>
                <a:stretch>
                  <a:fillRect/>
                </a:stretch>
              </a:blipFill>
            </p:spPr>
            <p:txBody>
              <a:bodyPr/>
              <a:lstStyle/>
              <a:p>
                <a:r>
                  <a:rPr lang="en-US">
                    <a:noFill/>
                  </a:rPr>
                  <a:t> </a:t>
                </a:r>
              </a:p>
            </p:txBody>
          </p:sp>
        </mc:Fallback>
      </mc:AlternateContent>
      <p:cxnSp>
        <p:nvCxnSpPr>
          <p:cNvPr id="62" name="Connector: Elbow 61">
            <a:extLst>
              <a:ext uri="{FF2B5EF4-FFF2-40B4-BE49-F238E27FC236}">
                <a16:creationId xmlns:a16="http://schemas.microsoft.com/office/drawing/2014/main" id="{A778BCB4-8EE8-50BB-8252-BDC5B835C9ED}"/>
              </a:ext>
            </a:extLst>
          </p:cNvPr>
          <p:cNvCxnSpPr>
            <a:cxnSpLocks/>
          </p:cNvCxnSpPr>
          <p:nvPr/>
        </p:nvCxnSpPr>
        <p:spPr>
          <a:xfrm rot="16200000" flipH="1">
            <a:off x="2358841" y="3197712"/>
            <a:ext cx="12700" cy="1177447"/>
          </a:xfrm>
          <a:prstGeom prst="bentConnector3">
            <a:avLst>
              <a:gd name="adj1" fmla="val 180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46918F29-3AD6-EEFE-C92B-73C77F65D3F4}"/>
              </a:ext>
            </a:extLst>
          </p:cNvPr>
          <p:cNvCxnSpPr>
            <a:cxnSpLocks/>
          </p:cNvCxnSpPr>
          <p:nvPr/>
        </p:nvCxnSpPr>
        <p:spPr>
          <a:xfrm rot="16200000" flipH="1">
            <a:off x="3386694" y="3414636"/>
            <a:ext cx="12700" cy="748952"/>
          </a:xfrm>
          <a:prstGeom prst="bentConnector3">
            <a:avLst>
              <a:gd name="adj1" fmla="val 1697142"/>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3B9B670-3089-C566-AF61-9F21D631F751}"/>
                  </a:ext>
                </a:extLst>
              </p:cNvPr>
              <p:cNvSpPr txBox="1"/>
              <p:nvPr/>
            </p:nvSpPr>
            <p:spPr>
              <a:xfrm>
                <a:off x="3179349"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3" name="TextBox 72">
                <a:extLst>
                  <a:ext uri="{FF2B5EF4-FFF2-40B4-BE49-F238E27FC236}">
                    <a16:creationId xmlns:a16="http://schemas.microsoft.com/office/drawing/2014/main" id="{C3B9B670-3089-C566-AF61-9F21D631F751}"/>
                  </a:ext>
                </a:extLst>
              </p:cNvPr>
              <p:cNvSpPr txBox="1">
                <a:spLocks noRot="1" noChangeAspect="1" noMove="1" noResize="1" noEditPoints="1" noAdjustHandles="1" noChangeArrowheads="1" noChangeShapeType="1" noTextEdit="1"/>
              </p:cNvSpPr>
              <p:nvPr/>
            </p:nvSpPr>
            <p:spPr>
              <a:xfrm>
                <a:off x="3179349" y="4112095"/>
                <a:ext cx="479642" cy="369320"/>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2141B533-92A5-0FB9-D11F-2E8428A5513B}"/>
                  </a:ext>
                </a:extLst>
              </p:cNvPr>
              <p:cNvSpPr txBox="1"/>
              <p:nvPr/>
            </p:nvSpPr>
            <p:spPr>
              <a:xfrm>
                <a:off x="4425682"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4" name="TextBox 73">
                <a:extLst>
                  <a:ext uri="{FF2B5EF4-FFF2-40B4-BE49-F238E27FC236}">
                    <a16:creationId xmlns:a16="http://schemas.microsoft.com/office/drawing/2014/main" id="{2141B533-92A5-0FB9-D11F-2E8428A5513B}"/>
                  </a:ext>
                </a:extLst>
              </p:cNvPr>
              <p:cNvSpPr txBox="1">
                <a:spLocks noRot="1" noChangeAspect="1" noMove="1" noResize="1" noEditPoints="1" noAdjustHandles="1" noChangeArrowheads="1" noChangeShapeType="1" noTextEdit="1"/>
              </p:cNvSpPr>
              <p:nvPr/>
            </p:nvSpPr>
            <p:spPr>
              <a:xfrm>
                <a:off x="4425682" y="4112095"/>
                <a:ext cx="479642" cy="369320"/>
              </a:xfrm>
              <a:prstGeom prst="rect">
                <a:avLst/>
              </a:prstGeom>
              <a:blipFill>
                <a:blip r:embed="rId31"/>
                <a:stretch>
                  <a:fillRect/>
                </a:stretch>
              </a:blipFill>
            </p:spPr>
            <p:txBody>
              <a:bodyPr/>
              <a:lstStyle/>
              <a:p>
                <a:r>
                  <a:rPr lang="en-US">
                    <a:noFill/>
                  </a:rPr>
                  <a:t> </a:t>
                </a:r>
              </a:p>
            </p:txBody>
          </p:sp>
        </mc:Fallback>
      </mc:AlternateContent>
      <p:cxnSp>
        <p:nvCxnSpPr>
          <p:cNvPr id="75" name="Connector: Elbow 74">
            <a:extLst>
              <a:ext uri="{FF2B5EF4-FFF2-40B4-BE49-F238E27FC236}">
                <a16:creationId xmlns:a16="http://schemas.microsoft.com/office/drawing/2014/main" id="{FFCE5A31-A0EC-AF0B-41F9-42190834771C}"/>
              </a:ext>
            </a:extLst>
          </p:cNvPr>
          <p:cNvCxnSpPr>
            <a:cxnSpLocks/>
          </p:cNvCxnSpPr>
          <p:nvPr/>
        </p:nvCxnSpPr>
        <p:spPr>
          <a:xfrm rot="5400000" flipH="1" flipV="1">
            <a:off x="4629690" y="2977650"/>
            <a:ext cx="3130" cy="1645920"/>
          </a:xfrm>
          <a:prstGeom prst="bentConnector3">
            <a:avLst>
              <a:gd name="adj1" fmla="val -6468818"/>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480DB19C-5BE4-8F37-1420-B44BB3406608}"/>
              </a:ext>
            </a:extLst>
          </p:cNvPr>
          <p:cNvCxnSpPr>
            <a:cxnSpLocks/>
          </p:cNvCxnSpPr>
          <p:nvPr/>
        </p:nvCxnSpPr>
        <p:spPr>
          <a:xfrm rot="5400000" flipH="1" flipV="1">
            <a:off x="5607934" y="3706039"/>
            <a:ext cx="3130" cy="182880"/>
          </a:xfrm>
          <a:prstGeom prst="bentConnector3">
            <a:avLst>
              <a:gd name="adj1" fmla="val -64689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01AEC95-671B-6223-6EC8-6E74CBB62F53}"/>
                  </a:ext>
                </a:extLst>
              </p:cNvPr>
              <p:cNvSpPr txBox="1"/>
              <p:nvPr/>
            </p:nvSpPr>
            <p:spPr>
              <a:xfrm>
                <a:off x="5432194"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8" name="TextBox 87">
                <a:extLst>
                  <a:ext uri="{FF2B5EF4-FFF2-40B4-BE49-F238E27FC236}">
                    <a16:creationId xmlns:a16="http://schemas.microsoft.com/office/drawing/2014/main" id="{C01AEC95-671B-6223-6EC8-6E74CBB62F53}"/>
                  </a:ext>
                </a:extLst>
              </p:cNvPr>
              <p:cNvSpPr txBox="1">
                <a:spLocks noRot="1" noChangeAspect="1" noMove="1" noResize="1" noEditPoints="1" noAdjustHandles="1" noChangeArrowheads="1" noChangeShapeType="1" noTextEdit="1"/>
              </p:cNvSpPr>
              <p:nvPr/>
            </p:nvSpPr>
            <p:spPr>
              <a:xfrm>
                <a:off x="5432194" y="4112095"/>
                <a:ext cx="479642" cy="369320"/>
              </a:xfrm>
              <a:prstGeom prst="rect">
                <a:avLst/>
              </a:prstGeom>
              <a:blipFill>
                <a:blip r:embed="rId32"/>
                <a:stretch>
                  <a:fillRect/>
                </a:stretch>
              </a:blipFill>
            </p:spPr>
            <p:txBody>
              <a:bodyPr/>
              <a:lstStyle/>
              <a:p>
                <a:r>
                  <a:rPr lang="en-US">
                    <a:noFill/>
                  </a:rPr>
                  <a:t> </a:t>
                </a:r>
              </a:p>
            </p:txBody>
          </p:sp>
        </mc:Fallback>
      </mc:AlternateContent>
      <p:cxnSp>
        <p:nvCxnSpPr>
          <p:cNvPr id="89" name="Connector: Elbow 88">
            <a:extLst>
              <a:ext uri="{FF2B5EF4-FFF2-40B4-BE49-F238E27FC236}">
                <a16:creationId xmlns:a16="http://schemas.microsoft.com/office/drawing/2014/main" id="{1688380B-92C8-E0B4-E7E0-953C8B531214}"/>
              </a:ext>
            </a:extLst>
          </p:cNvPr>
          <p:cNvCxnSpPr>
            <a:cxnSpLocks/>
          </p:cNvCxnSpPr>
          <p:nvPr/>
        </p:nvCxnSpPr>
        <p:spPr>
          <a:xfrm rot="5400000" flipH="1" flipV="1">
            <a:off x="6510010" y="3027505"/>
            <a:ext cx="3130" cy="1513823"/>
          </a:xfrm>
          <a:prstGeom prst="bentConnector3">
            <a:avLst>
              <a:gd name="adj1" fmla="val -688616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19747BE1-3627-4DF3-A46C-B58865EC2697}"/>
                  </a:ext>
                </a:extLst>
              </p:cNvPr>
              <p:cNvSpPr txBox="1"/>
              <p:nvPr/>
            </p:nvSpPr>
            <p:spPr>
              <a:xfrm>
                <a:off x="6305986"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19747BE1-3627-4DF3-A46C-B58865EC2697}"/>
                  </a:ext>
                </a:extLst>
              </p:cNvPr>
              <p:cNvSpPr txBox="1">
                <a:spLocks noRot="1" noChangeAspect="1" noMove="1" noResize="1" noEditPoints="1" noAdjustHandles="1" noChangeArrowheads="1" noChangeShapeType="1" noTextEdit="1"/>
              </p:cNvSpPr>
              <p:nvPr/>
            </p:nvSpPr>
            <p:spPr>
              <a:xfrm>
                <a:off x="6305986" y="4112095"/>
                <a:ext cx="479642" cy="369320"/>
              </a:xfrm>
              <a:prstGeom prst="rect">
                <a:avLst/>
              </a:prstGeom>
              <a:blipFill>
                <a:blip r:embed="rId33"/>
                <a:stretch>
                  <a:fillRect/>
                </a:stretch>
              </a:blipFill>
            </p:spPr>
            <p:txBody>
              <a:bodyPr/>
              <a:lstStyle/>
              <a:p>
                <a:r>
                  <a:rPr lang="en-US">
                    <a:noFill/>
                  </a:rPr>
                  <a:t> </a:t>
                </a:r>
              </a:p>
            </p:txBody>
          </p:sp>
        </mc:Fallback>
      </mc:AlternateContent>
      <p:cxnSp>
        <p:nvCxnSpPr>
          <p:cNvPr id="94" name="Connector: Elbow 93">
            <a:extLst>
              <a:ext uri="{FF2B5EF4-FFF2-40B4-BE49-F238E27FC236}">
                <a16:creationId xmlns:a16="http://schemas.microsoft.com/office/drawing/2014/main" id="{C089F7A6-E850-BCC0-EC63-3527DB951C87}"/>
              </a:ext>
            </a:extLst>
          </p:cNvPr>
          <p:cNvCxnSpPr>
            <a:cxnSpLocks/>
          </p:cNvCxnSpPr>
          <p:nvPr/>
        </p:nvCxnSpPr>
        <p:spPr>
          <a:xfrm rot="5400000" flipH="1" flipV="1">
            <a:off x="7452018" y="3644127"/>
            <a:ext cx="3130" cy="274320"/>
          </a:xfrm>
          <a:prstGeom prst="bentConnector3">
            <a:avLst>
              <a:gd name="adj1" fmla="val -7303514"/>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6FFD47E-ECDA-F760-F772-1E4137B7927A}"/>
                  </a:ext>
                </a:extLst>
              </p:cNvPr>
              <p:cNvSpPr txBox="1"/>
              <p:nvPr/>
            </p:nvSpPr>
            <p:spPr>
              <a:xfrm>
                <a:off x="7270930"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7" name="TextBox 96">
                <a:extLst>
                  <a:ext uri="{FF2B5EF4-FFF2-40B4-BE49-F238E27FC236}">
                    <a16:creationId xmlns:a16="http://schemas.microsoft.com/office/drawing/2014/main" id="{F6FFD47E-ECDA-F760-F772-1E4137B7927A}"/>
                  </a:ext>
                </a:extLst>
              </p:cNvPr>
              <p:cNvSpPr txBox="1">
                <a:spLocks noRot="1" noChangeAspect="1" noMove="1" noResize="1" noEditPoints="1" noAdjustHandles="1" noChangeArrowheads="1" noChangeShapeType="1" noTextEdit="1"/>
              </p:cNvSpPr>
              <p:nvPr/>
            </p:nvSpPr>
            <p:spPr>
              <a:xfrm>
                <a:off x="7270930" y="4112095"/>
                <a:ext cx="479642" cy="369320"/>
              </a:xfrm>
              <a:prstGeom prst="rect">
                <a:avLst/>
              </a:prstGeom>
              <a:blipFill>
                <a:blip r:embed="rId34"/>
                <a:stretch>
                  <a:fillRect/>
                </a:stretch>
              </a:blipFill>
            </p:spPr>
            <p:txBody>
              <a:bodyPr/>
              <a:lstStyle/>
              <a:p>
                <a:r>
                  <a:rPr lang="en-US">
                    <a:noFill/>
                  </a:rPr>
                  <a:t> </a:t>
                </a:r>
              </a:p>
            </p:txBody>
          </p:sp>
        </mc:Fallback>
      </mc:AlternateContent>
      <p:cxnSp>
        <p:nvCxnSpPr>
          <p:cNvPr id="98" name="Connector: Elbow 97">
            <a:extLst>
              <a:ext uri="{FF2B5EF4-FFF2-40B4-BE49-F238E27FC236}">
                <a16:creationId xmlns:a16="http://schemas.microsoft.com/office/drawing/2014/main" id="{5EECE7A5-5F1E-115D-45B7-46939F2A2B83}"/>
              </a:ext>
            </a:extLst>
          </p:cNvPr>
          <p:cNvCxnSpPr>
            <a:cxnSpLocks/>
          </p:cNvCxnSpPr>
          <p:nvPr/>
        </p:nvCxnSpPr>
        <p:spPr>
          <a:xfrm rot="16200000" flipH="1">
            <a:off x="8456220" y="2953434"/>
            <a:ext cx="15468" cy="1668044"/>
          </a:xfrm>
          <a:prstGeom prst="bentConnector3">
            <a:avLst>
              <a:gd name="adj1" fmla="val 1493438"/>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E266F04-328D-B78B-E7FE-16E5E80EB02E}"/>
                  </a:ext>
                </a:extLst>
              </p:cNvPr>
              <p:cNvSpPr txBox="1"/>
              <p:nvPr/>
            </p:nvSpPr>
            <p:spPr>
              <a:xfrm>
                <a:off x="8237097" y="411209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𝐴</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0E266F04-328D-B78B-E7FE-16E5E80EB02E}"/>
                  </a:ext>
                </a:extLst>
              </p:cNvPr>
              <p:cNvSpPr txBox="1">
                <a:spLocks noRot="1" noChangeAspect="1" noMove="1" noResize="1" noEditPoints="1" noAdjustHandles="1" noChangeArrowheads="1" noChangeShapeType="1" noTextEdit="1"/>
              </p:cNvSpPr>
              <p:nvPr/>
            </p:nvSpPr>
            <p:spPr>
              <a:xfrm>
                <a:off x="8237097" y="4112095"/>
                <a:ext cx="479642" cy="369320"/>
              </a:xfrm>
              <a:prstGeom prst="rect">
                <a:avLst/>
              </a:prstGeom>
              <a:blipFill>
                <a:blip r:embed="rId35"/>
                <a:stretch>
                  <a:fillRect/>
                </a:stretch>
              </a:blipFill>
            </p:spPr>
            <p:txBody>
              <a:bodyPr/>
              <a:lstStyle/>
              <a:p>
                <a:r>
                  <a:rPr lang="en-US">
                    <a:noFill/>
                  </a:rPr>
                  <a:t> </a:t>
                </a:r>
              </a:p>
            </p:txBody>
          </p:sp>
        </mc:Fallback>
      </mc:AlternateContent>
      <p:cxnSp>
        <p:nvCxnSpPr>
          <p:cNvPr id="44" name="Connector: Elbow 43">
            <a:extLst>
              <a:ext uri="{FF2B5EF4-FFF2-40B4-BE49-F238E27FC236}">
                <a16:creationId xmlns:a16="http://schemas.microsoft.com/office/drawing/2014/main" id="{E0E5309F-2115-8B5F-951C-E229E3B1E796}"/>
              </a:ext>
            </a:extLst>
          </p:cNvPr>
          <p:cNvCxnSpPr>
            <a:cxnSpLocks/>
          </p:cNvCxnSpPr>
          <p:nvPr/>
        </p:nvCxnSpPr>
        <p:spPr>
          <a:xfrm rot="16200000" flipH="1">
            <a:off x="3003236" y="2581458"/>
            <a:ext cx="12700" cy="2415308"/>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9F4004-B4FD-7F7D-E5E3-5D5A613D03BB}"/>
                  </a:ext>
                </a:extLst>
              </p:cNvPr>
              <p:cNvSpPr txBox="1"/>
              <p:nvPr/>
            </p:nvSpPr>
            <p:spPr>
              <a:xfrm>
                <a:off x="275670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9" name="TextBox 58">
                <a:extLst>
                  <a:ext uri="{FF2B5EF4-FFF2-40B4-BE49-F238E27FC236}">
                    <a16:creationId xmlns:a16="http://schemas.microsoft.com/office/drawing/2014/main" id="{EB9F4004-B4FD-7F7D-E5E3-5D5A613D03BB}"/>
                  </a:ext>
                </a:extLst>
              </p:cNvPr>
              <p:cNvSpPr txBox="1">
                <a:spLocks noRot="1" noChangeAspect="1" noMove="1" noResize="1" noEditPoints="1" noAdjustHandles="1" noChangeArrowheads="1" noChangeShapeType="1" noTextEdit="1"/>
              </p:cNvSpPr>
              <p:nvPr/>
            </p:nvSpPr>
            <p:spPr>
              <a:xfrm>
                <a:off x="2756702" y="4798048"/>
                <a:ext cx="479642" cy="369320"/>
              </a:xfrm>
              <a:prstGeom prst="rect">
                <a:avLst/>
              </a:prstGeom>
              <a:blipFill>
                <a:blip r:embed="rId36"/>
                <a:stretch>
                  <a:fillRect/>
                </a:stretch>
              </a:blipFill>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D72975F0-2329-E71D-764D-BD9DD7F27696}"/>
              </a:ext>
            </a:extLst>
          </p:cNvPr>
          <p:cNvCxnSpPr>
            <a:cxnSpLocks/>
          </p:cNvCxnSpPr>
          <p:nvPr/>
        </p:nvCxnSpPr>
        <p:spPr>
          <a:xfrm rot="16200000" flipH="1">
            <a:off x="4553449" y="3525089"/>
            <a:ext cx="12700" cy="548640"/>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F82A243-A9DA-37FB-EF93-F203B9573450}"/>
                  </a:ext>
                </a:extLst>
              </p:cNvPr>
              <p:cNvSpPr txBox="1"/>
              <p:nvPr/>
            </p:nvSpPr>
            <p:spPr>
              <a:xfrm>
                <a:off x="43617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6F82A243-A9DA-37FB-EF93-F203B9573450}"/>
                  </a:ext>
                </a:extLst>
              </p:cNvPr>
              <p:cNvSpPr txBox="1">
                <a:spLocks noRot="1" noChangeAspect="1" noMove="1" noResize="1" noEditPoints="1" noAdjustHandles="1" noChangeArrowheads="1" noChangeShapeType="1" noTextEdit="1"/>
              </p:cNvSpPr>
              <p:nvPr/>
            </p:nvSpPr>
            <p:spPr>
              <a:xfrm>
                <a:off x="4361757" y="4798048"/>
                <a:ext cx="479642" cy="369320"/>
              </a:xfrm>
              <a:prstGeom prst="rect">
                <a:avLst/>
              </a:prstGeom>
              <a:blipFill>
                <a:blip r:embed="rId37"/>
                <a:stretch>
                  <a:fillRect/>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0E562B33-E316-E3D3-3013-9F45A0E36076}"/>
              </a:ext>
            </a:extLst>
          </p:cNvPr>
          <p:cNvCxnSpPr>
            <a:cxnSpLocks/>
          </p:cNvCxnSpPr>
          <p:nvPr/>
        </p:nvCxnSpPr>
        <p:spPr>
          <a:xfrm rot="16200000" flipH="1">
            <a:off x="5046146" y="3646413"/>
            <a:ext cx="12700" cy="311523"/>
          </a:xfrm>
          <a:prstGeom prst="bentConnector3">
            <a:avLst>
              <a:gd name="adj1" fmla="val 704571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3A4C493-A6A3-E00C-4335-9564C80C6CF1}"/>
                  </a:ext>
                </a:extLst>
              </p:cNvPr>
              <p:cNvSpPr txBox="1"/>
              <p:nvPr/>
            </p:nvSpPr>
            <p:spPr>
              <a:xfrm>
                <a:off x="4861342"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0" name="TextBox 69">
                <a:extLst>
                  <a:ext uri="{FF2B5EF4-FFF2-40B4-BE49-F238E27FC236}">
                    <a16:creationId xmlns:a16="http://schemas.microsoft.com/office/drawing/2014/main" id="{63A4C493-A6A3-E00C-4335-9564C80C6CF1}"/>
                  </a:ext>
                </a:extLst>
              </p:cNvPr>
              <p:cNvSpPr txBox="1">
                <a:spLocks noRot="1" noChangeAspect="1" noMove="1" noResize="1" noEditPoints="1" noAdjustHandles="1" noChangeArrowheads="1" noChangeShapeType="1" noTextEdit="1"/>
              </p:cNvSpPr>
              <p:nvPr/>
            </p:nvSpPr>
            <p:spPr>
              <a:xfrm>
                <a:off x="4861342" y="4798048"/>
                <a:ext cx="479642" cy="369320"/>
              </a:xfrm>
              <a:prstGeom prst="rect">
                <a:avLst/>
              </a:prstGeom>
              <a:blipFill>
                <a:blip r:embed="rId38"/>
                <a:stretch>
                  <a:fillRect/>
                </a:stretch>
              </a:blipFill>
            </p:spPr>
            <p:txBody>
              <a:bodyPr/>
              <a:lstStyle/>
              <a:p>
                <a:r>
                  <a:rPr lang="en-US">
                    <a:noFill/>
                  </a:rPr>
                  <a:t> </a:t>
                </a:r>
              </a:p>
            </p:txBody>
          </p:sp>
        </mc:Fallback>
      </mc:AlternateContent>
      <p:cxnSp>
        <p:nvCxnSpPr>
          <p:cNvPr id="71" name="Connector: Elbow 70">
            <a:extLst>
              <a:ext uri="{FF2B5EF4-FFF2-40B4-BE49-F238E27FC236}">
                <a16:creationId xmlns:a16="http://schemas.microsoft.com/office/drawing/2014/main" id="{D90E55B2-4DFD-CE15-908F-5DDB0E1C0DE3}"/>
              </a:ext>
            </a:extLst>
          </p:cNvPr>
          <p:cNvCxnSpPr>
            <a:cxnSpLocks/>
            <a:stCxn id="10" idx="2"/>
            <a:endCxn id="39" idx="2"/>
          </p:cNvCxnSpPr>
          <p:nvPr/>
        </p:nvCxnSpPr>
        <p:spPr>
          <a:xfrm rot="16200000" flipH="1">
            <a:off x="6046416" y="3266935"/>
            <a:ext cx="12700" cy="1044354"/>
          </a:xfrm>
          <a:prstGeom prst="bentConnector3">
            <a:avLst>
              <a:gd name="adj1" fmla="val 7148575"/>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0F74E084-8BC3-A4FF-D3D2-5BE02612F164}"/>
                  </a:ext>
                </a:extLst>
              </p:cNvPr>
              <p:cNvSpPr txBox="1"/>
              <p:nvPr/>
            </p:nvSpPr>
            <p:spPr>
              <a:xfrm>
                <a:off x="5840025"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0F74E084-8BC3-A4FF-D3D2-5BE02612F164}"/>
                  </a:ext>
                </a:extLst>
              </p:cNvPr>
              <p:cNvSpPr txBox="1">
                <a:spLocks noRot="1" noChangeAspect="1" noMove="1" noResize="1" noEditPoints="1" noAdjustHandles="1" noChangeArrowheads="1" noChangeShapeType="1" noTextEdit="1"/>
              </p:cNvSpPr>
              <p:nvPr/>
            </p:nvSpPr>
            <p:spPr>
              <a:xfrm>
                <a:off x="5840025" y="4798048"/>
                <a:ext cx="479642" cy="369320"/>
              </a:xfrm>
              <a:prstGeom prst="rect">
                <a:avLst/>
              </a:prstGeom>
              <a:blipFill>
                <a:blip r:embed="rId39"/>
                <a:stretch>
                  <a:fillRect/>
                </a:stretch>
              </a:blipFill>
            </p:spPr>
            <p:txBody>
              <a:bodyPr/>
              <a:lstStyle/>
              <a:p>
                <a:r>
                  <a:rPr lang="en-US">
                    <a:noFill/>
                  </a:rPr>
                  <a:t> </a:t>
                </a:r>
              </a:p>
            </p:txBody>
          </p:sp>
        </mc:Fallback>
      </mc:AlternateContent>
      <p:cxnSp>
        <p:nvCxnSpPr>
          <p:cNvPr id="79" name="Connector: Elbow 78">
            <a:extLst>
              <a:ext uri="{FF2B5EF4-FFF2-40B4-BE49-F238E27FC236}">
                <a16:creationId xmlns:a16="http://schemas.microsoft.com/office/drawing/2014/main" id="{B7C7C3D9-1A2E-3933-DD21-D5DF0889E781}"/>
              </a:ext>
            </a:extLst>
          </p:cNvPr>
          <p:cNvCxnSpPr>
            <a:cxnSpLocks/>
          </p:cNvCxnSpPr>
          <p:nvPr/>
        </p:nvCxnSpPr>
        <p:spPr>
          <a:xfrm rot="16200000" flipH="1">
            <a:off x="8678245" y="1731711"/>
            <a:ext cx="12700" cy="4114800"/>
          </a:xfrm>
          <a:prstGeom prst="bentConnector3">
            <a:avLst>
              <a:gd name="adj1" fmla="val 7148559"/>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3086253-1B16-B463-8CFC-9D89341BF77A}"/>
                  </a:ext>
                </a:extLst>
              </p:cNvPr>
              <p:cNvSpPr txBox="1"/>
              <p:nvPr/>
            </p:nvSpPr>
            <p:spPr>
              <a:xfrm>
                <a:off x="8520557"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03086253-1B16-B463-8CFC-9D89341BF77A}"/>
                  </a:ext>
                </a:extLst>
              </p:cNvPr>
              <p:cNvSpPr txBox="1">
                <a:spLocks noRot="1" noChangeAspect="1" noMove="1" noResize="1" noEditPoints="1" noAdjustHandles="1" noChangeArrowheads="1" noChangeShapeType="1" noTextEdit="1"/>
              </p:cNvSpPr>
              <p:nvPr/>
            </p:nvSpPr>
            <p:spPr>
              <a:xfrm>
                <a:off x="8520557" y="4798048"/>
                <a:ext cx="479642" cy="369320"/>
              </a:xfrm>
              <a:prstGeom prst="rect">
                <a:avLst/>
              </a:prstGeom>
              <a:blipFill>
                <a:blip r:embed="rId40"/>
                <a:stretch>
                  <a:fillRect/>
                </a:stretch>
              </a:blipFill>
            </p:spPr>
            <p:txBody>
              <a:bodyPr/>
              <a:lstStyle/>
              <a:p>
                <a:r>
                  <a:rPr lang="en-US">
                    <a:noFill/>
                  </a:rPr>
                  <a:t> </a:t>
                </a:r>
              </a:p>
            </p:txBody>
          </p:sp>
        </mc:Fallback>
      </mc:AlternateContent>
      <p:cxnSp>
        <p:nvCxnSpPr>
          <p:cNvPr id="90" name="Connector: Elbow 89">
            <a:extLst>
              <a:ext uri="{FF2B5EF4-FFF2-40B4-BE49-F238E27FC236}">
                <a16:creationId xmlns:a16="http://schemas.microsoft.com/office/drawing/2014/main" id="{561605DD-E873-A1B5-5C33-BC7BF1072BD5}"/>
              </a:ext>
            </a:extLst>
          </p:cNvPr>
          <p:cNvCxnSpPr>
            <a:cxnSpLocks/>
          </p:cNvCxnSpPr>
          <p:nvPr/>
        </p:nvCxnSpPr>
        <p:spPr>
          <a:xfrm rot="10800000">
            <a:off x="10797149" y="3801741"/>
            <a:ext cx="1097280" cy="905256"/>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EECC7FAC-81FB-DD4F-E431-A3317A6635BA}"/>
                  </a:ext>
                </a:extLst>
              </p:cNvPr>
              <p:cNvSpPr txBox="1"/>
              <p:nvPr/>
            </p:nvSpPr>
            <p:spPr>
              <a:xfrm>
                <a:off x="11181699" y="479804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𝑆</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4" name="TextBox 103">
                <a:extLst>
                  <a:ext uri="{FF2B5EF4-FFF2-40B4-BE49-F238E27FC236}">
                    <a16:creationId xmlns:a16="http://schemas.microsoft.com/office/drawing/2014/main" id="{EECC7FAC-81FB-DD4F-E431-A3317A6635BA}"/>
                  </a:ext>
                </a:extLst>
              </p:cNvPr>
              <p:cNvSpPr txBox="1">
                <a:spLocks noRot="1" noChangeAspect="1" noMove="1" noResize="1" noEditPoints="1" noAdjustHandles="1" noChangeArrowheads="1" noChangeShapeType="1" noTextEdit="1"/>
              </p:cNvSpPr>
              <p:nvPr/>
            </p:nvSpPr>
            <p:spPr>
              <a:xfrm>
                <a:off x="11181699" y="4798048"/>
                <a:ext cx="479642" cy="369320"/>
              </a:xfrm>
              <a:prstGeom prst="rect">
                <a:avLst/>
              </a:prstGeom>
              <a:blipFill>
                <a:blip r:embed="rId41"/>
                <a:stretch>
                  <a:fillRect/>
                </a:stretch>
              </a:blipFill>
            </p:spPr>
            <p:txBody>
              <a:bodyPr/>
              <a:lstStyle/>
              <a:p>
                <a:r>
                  <a:rPr lang="en-US">
                    <a:noFill/>
                  </a:rPr>
                  <a:t> </a:t>
                </a:r>
              </a:p>
            </p:txBody>
          </p:sp>
        </mc:Fallback>
      </mc:AlternateContent>
      <p:cxnSp>
        <p:nvCxnSpPr>
          <p:cNvPr id="58" name="Connector: Elbow 57">
            <a:extLst>
              <a:ext uri="{FF2B5EF4-FFF2-40B4-BE49-F238E27FC236}">
                <a16:creationId xmlns:a16="http://schemas.microsoft.com/office/drawing/2014/main" id="{BA1DE245-72F5-3229-223F-08395B9A9740}"/>
              </a:ext>
            </a:extLst>
          </p:cNvPr>
          <p:cNvCxnSpPr>
            <a:cxnSpLocks/>
          </p:cNvCxnSpPr>
          <p:nvPr/>
        </p:nvCxnSpPr>
        <p:spPr>
          <a:xfrm rot="16200000" flipH="1">
            <a:off x="3613110" y="3240471"/>
            <a:ext cx="12700" cy="1097280"/>
          </a:xfrm>
          <a:prstGeom prst="bentConnector3">
            <a:avLst>
              <a:gd name="adj1" fmla="val 12188567"/>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CDC735-2960-0AC3-44D6-1E505D0FD5B6}"/>
                  </a:ext>
                </a:extLst>
              </p:cNvPr>
              <p:cNvSpPr txBox="1"/>
              <p:nvPr/>
            </p:nvSpPr>
            <p:spPr>
              <a:xfrm>
                <a:off x="342489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8" name="TextBox 67">
                <a:extLst>
                  <a:ext uri="{FF2B5EF4-FFF2-40B4-BE49-F238E27FC236}">
                    <a16:creationId xmlns:a16="http://schemas.microsoft.com/office/drawing/2014/main" id="{FBCDC735-2960-0AC3-44D6-1E505D0FD5B6}"/>
                  </a:ext>
                </a:extLst>
              </p:cNvPr>
              <p:cNvSpPr txBox="1">
                <a:spLocks noRot="1" noChangeAspect="1" noMove="1" noResize="1" noEditPoints="1" noAdjustHandles="1" noChangeArrowheads="1" noChangeShapeType="1" noTextEdit="1"/>
              </p:cNvSpPr>
              <p:nvPr/>
            </p:nvSpPr>
            <p:spPr>
              <a:xfrm>
                <a:off x="3424897" y="5425065"/>
                <a:ext cx="479642" cy="369320"/>
              </a:xfrm>
              <a:prstGeom prst="rect">
                <a:avLst/>
              </a:prstGeom>
              <a:blipFill>
                <a:blip r:embed="rId42"/>
                <a:stretch>
                  <a:fillRect/>
                </a:stretch>
              </a:blipFill>
            </p:spPr>
            <p:txBody>
              <a:bodyPr/>
              <a:lstStyle/>
              <a:p>
                <a:r>
                  <a:rPr lang="en-US">
                    <a:noFill/>
                  </a:rPr>
                  <a:t> </a:t>
                </a:r>
              </a:p>
            </p:txBody>
          </p:sp>
        </mc:Fallback>
      </mc:AlternateContent>
      <p:cxnSp>
        <p:nvCxnSpPr>
          <p:cNvPr id="69" name="Connector: Elbow 68">
            <a:extLst>
              <a:ext uri="{FF2B5EF4-FFF2-40B4-BE49-F238E27FC236}">
                <a16:creationId xmlns:a16="http://schemas.microsoft.com/office/drawing/2014/main" id="{CB35D764-1A0B-4A8C-AECD-B34A065C6A36}"/>
              </a:ext>
            </a:extLst>
          </p:cNvPr>
          <p:cNvCxnSpPr>
            <a:cxnSpLocks/>
          </p:cNvCxnSpPr>
          <p:nvPr/>
        </p:nvCxnSpPr>
        <p:spPr>
          <a:xfrm rot="16200000" flipH="1">
            <a:off x="4409036" y="3263423"/>
            <a:ext cx="12700" cy="109728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E44F37C-1C1E-A382-289A-66D3CA6FCCE8}"/>
                  </a:ext>
                </a:extLst>
              </p:cNvPr>
              <p:cNvSpPr txBox="1"/>
              <p:nvPr/>
            </p:nvSpPr>
            <p:spPr>
              <a:xfrm>
                <a:off x="4217240"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7" name="TextBox 76">
                <a:extLst>
                  <a:ext uri="{FF2B5EF4-FFF2-40B4-BE49-F238E27FC236}">
                    <a16:creationId xmlns:a16="http://schemas.microsoft.com/office/drawing/2014/main" id="{1E44F37C-1C1E-A382-289A-66D3CA6FCCE8}"/>
                  </a:ext>
                </a:extLst>
              </p:cNvPr>
              <p:cNvSpPr txBox="1">
                <a:spLocks noRot="1" noChangeAspect="1" noMove="1" noResize="1" noEditPoints="1" noAdjustHandles="1" noChangeArrowheads="1" noChangeShapeType="1" noTextEdit="1"/>
              </p:cNvSpPr>
              <p:nvPr/>
            </p:nvSpPr>
            <p:spPr>
              <a:xfrm>
                <a:off x="4217240" y="5425065"/>
                <a:ext cx="479642" cy="369320"/>
              </a:xfrm>
              <a:prstGeom prst="rect">
                <a:avLst/>
              </a:prstGeom>
              <a:blipFill>
                <a:blip r:embed="rId43"/>
                <a:stretch>
                  <a:fillRect/>
                </a:stretch>
              </a:blipFill>
            </p:spPr>
            <p:txBody>
              <a:bodyPr/>
              <a:lstStyle/>
              <a:p>
                <a:r>
                  <a:rPr lang="en-US">
                    <a:noFill/>
                  </a:rPr>
                  <a:t> </a:t>
                </a:r>
              </a:p>
            </p:txBody>
          </p:sp>
        </mc:Fallback>
      </mc:AlternateContent>
      <p:cxnSp>
        <p:nvCxnSpPr>
          <p:cNvPr id="80" name="Connector: Elbow 79">
            <a:extLst>
              <a:ext uri="{FF2B5EF4-FFF2-40B4-BE49-F238E27FC236}">
                <a16:creationId xmlns:a16="http://schemas.microsoft.com/office/drawing/2014/main" id="{7E360516-C3C6-6EDD-83D5-97C54F89D07E}"/>
              </a:ext>
            </a:extLst>
          </p:cNvPr>
          <p:cNvCxnSpPr>
            <a:cxnSpLocks/>
          </p:cNvCxnSpPr>
          <p:nvPr/>
        </p:nvCxnSpPr>
        <p:spPr>
          <a:xfrm rot="16200000" flipH="1">
            <a:off x="6179743" y="3387889"/>
            <a:ext cx="12700" cy="82296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D0E9C5AF-853A-F4B0-3C64-5E36C3459DE7}"/>
                  </a:ext>
                </a:extLst>
              </p:cNvPr>
              <p:cNvSpPr txBox="1"/>
              <p:nvPr/>
            </p:nvSpPr>
            <p:spPr>
              <a:xfrm>
                <a:off x="6031933"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1" name="TextBox 80">
                <a:extLst>
                  <a:ext uri="{FF2B5EF4-FFF2-40B4-BE49-F238E27FC236}">
                    <a16:creationId xmlns:a16="http://schemas.microsoft.com/office/drawing/2014/main" id="{D0E9C5AF-853A-F4B0-3C64-5E36C3459DE7}"/>
                  </a:ext>
                </a:extLst>
              </p:cNvPr>
              <p:cNvSpPr txBox="1">
                <a:spLocks noRot="1" noChangeAspect="1" noMove="1" noResize="1" noEditPoints="1" noAdjustHandles="1" noChangeArrowheads="1" noChangeShapeType="1" noTextEdit="1"/>
              </p:cNvSpPr>
              <p:nvPr/>
            </p:nvSpPr>
            <p:spPr>
              <a:xfrm>
                <a:off x="6031933" y="5425065"/>
                <a:ext cx="479642" cy="369320"/>
              </a:xfrm>
              <a:prstGeom prst="rect">
                <a:avLst/>
              </a:prstGeom>
              <a:blipFill>
                <a:blip r:embed="rId44"/>
                <a:stretch>
                  <a:fillRect/>
                </a:stretch>
              </a:blipFill>
            </p:spPr>
            <p:txBody>
              <a:bodyPr/>
              <a:lstStyle/>
              <a:p>
                <a:r>
                  <a:rPr lang="en-US">
                    <a:noFill/>
                  </a:rPr>
                  <a:t> </a:t>
                </a:r>
              </a:p>
            </p:txBody>
          </p:sp>
        </mc:Fallback>
      </mc:AlternateContent>
      <p:cxnSp>
        <p:nvCxnSpPr>
          <p:cNvPr id="83" name="Connector: Elbow 82">
            <a:extLst>
              <a:ext uri="{FF2B5EF4-FFF2-40B4-BE49-F238E27FC236}">
                <a16:creationId xmlns:a16="http://schemas.microsoft.com/office/drawing/2014/main" id="{94E01250-569D-FDD4-52C5-4D99B2DBC214}"/>
              </a:ext>
            </a:extLst>
          </p:cNvPr>
          <p:cNvCxnSpPr>
            <a:cxnSpLocks/>
          </p:cNvCxnSpPr>
          <p:nvPr/>
        </p:nvCxnSpPr>
        <p:spPr>
          <a:xfrm rot="16200000" flipH="1">
            <a:off x="8955062" y="2062073"/>
            <a:ext cx="12700" cy="3474720"/>
          </a:xfrm>
          <a:prstGeom prst="bentConnector3">
            <a:avLst>
              <a:gd name="adj1" fmla="val 1280570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32503BE5-8D84-70E1-CDC2-E060DF870533}"/>
                  </a:ext>
                </a:extLst>
              </p:cNvPr>
              <p:cNvSpPr txBox="1"/>
              <p:nvPr/>
            </p:nvSpPr>
            <p:spPr>
              <a:xfrm>
                <a:off x="8829617" y="542506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5" name="TextBox 84">
                <a:extLst>
                  <a:ext uri="{FF2B5EF4-FFF2-40B4-BE49-F238E27FC236}">
                    <a16:creationId xmlns:a16="http://schemas.microsoft.com/office/drawing/2014/main" id="{32503BE5-8D84-70E1-CDC2-E060DF870533}"/>
                  </a:ext>
                </a:extLst>
              </p:cNvPr>
              <p:cNvSpPr txBox="1">
                <a:spLocks noRot="1" noChangeAspect="1" noMove="1" noResize="1" noEditPoints="1" noAdjustHandles="1" noChangeArrowheads="1" noChangeShapeType="1" noTextEdit="1"/>
              </p:cNvSpPr>
              <p:nvPr/>
            </p:nvSpPr>
            <p:spPr>
              <a:xfrm>
                <a:off x="8829617" y="5425065"/>
                <a:ext cx="479642" cy="369320"/>
              </a:xfrm>
              <a:prstGeom prst="rect">
                <a:avLst/>
              </a:prstGeom>
              <a:blipFill>
                <a:blip r:embed="rId45"/>
                <a:stretch>
                  <a:fillRect/>
                </a:stretch>
              </a:blipFill>
            </p:spPr>
            <p:txBody>
              <a:bodyPr/>
              <a:lstStyle/>
              <a:p>
                <a:r>
                  <a:rPr lang="en-US">
                    <a:noFill/>
                  </a:rPr>
                  <a:t> </a:t>
                </a:r>
              </a:p>
            </p:txBody>
          </p:sp>
        </mc:Fallback>
      </mc:AlternateContent>
      <p:cxnSp>
        <p:nvCxnSpPr>
          <p:cNvPr id="86" name="Connector: Elbow 85">
            <a:extLst>
              <a:ext uri="{FF2B5EF4-FFF2-40B4-BE49-F238E27FC236}">
                <a16:creationId xmlns:a16="http://schemas.microsoft.com/office/drawing/2014/main" id="{582BFA4B-C266-6FD8-48FB-8AAF13557B1A}"/>
              </a:ext>
            </a:extLst>
          </p:cNvPr>
          <p:cNvCxnSpPr>
            <a:cxnSpLocks/>
          </p:cNvCxnSpPr>
          <p:nvPr/>
        </p:nvCxnSpPr>
        <p:spPr>
          <a:xfrm rot="10800000">
            <a:off x="7531850" y="3780930"/>
            <a:ext cx="4480560" cy="2011680"/>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4BEE5DC6-83FE-66F8-147A-96DADE172380}"/>
                  </a:ext>
                </a:extLst>
              </p:cNvPr>
              <p:cNvSpPr txBox="1"/>
              <p:nvPr/>
            </p:nvSpPr>
            <p:spPr>
              <a:xfrm>
                <a:off x="9685266" y="5816193"/>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2" name="TextBox 91">
                <a:extLst>
                  <a:ext uri="{FF2B5EF4-FFF2-40B4-BE49-F238E27FC236}">
                    <a16:creationId xmlns:a16="http://schemas.microsoft.com/office/drawing/2014/main" id="{4BEE5DC6-83FE-66F8-147A-96DADE172380}"/>
                  </a:ext>
                </a:extLst>
              </p:cNvPr>
              <p:cNvSpPr txBox="1">
                <a:spLocks noRot="1" noChangeAspect="1" noMove="1" noResize="1" noEditPoints="1" noAdjustHandles="1" noChangeArrowheads="1" noChangeShapeType="1" noTextEdit="1"/>
              </p:cNvSpPr>
              <p:nvPr/>
            </p:nvSpPr>
            <p:spPr>
              <a:xfrm>
                <a:off x="9685266" y="5816193"/>
                <a:ext cx="479642" cy="369320"/>
              </a:xfrm>
              <a:prstGeom prst="rect">
                <a:avLst/>
              </a:prstGeom>
              <a:blipFill>
                <a:blip r:embed="rId46"/>
                <a:stretch>
                  <a:fillRect/>
                </a:stretch>
              </a:blipFill>
            </p:spPr>
            <p:txBody>
              <a:bodyPr/>
              <a:lstStyle/>
              <a:p>
                <a:r>
                  <a:rPr lang="en-US">
                    <a:noFill/>
                  </a:rPr>
                  <a:t> </a:t>
                </a:r>
              </a:p>
            </p:txBody>
          </p:sp>
        </mc:Fallback>
      </mc:AlternateContent>
      <p:cxnSp>
        <p:nvCxnSpPr>
          <p:cNvPr id="95" name="Connector: Elbow 94">
            <a:extLst>
              <a:ext uri="{FF2B5EF4-FFF2-40B4-BE49-F238E27FC236}">
                <a16:creationId xmlns:a16="http://schemas.microsoft.com/office/drawing/2014/main" id="{4EA29B3C-C424-C47B-BC11-F994EE7A8585}"/>
              </a:ext>
            </a:extLst>
          </p:cNvPr>
          <p:cNvCxnSpPr>
            <a:cxnSpLocks/>
          </p:cNvCxnSpPr>
          <p:nvPr/>
        </p:nvCxnSpPr>
        <p:spPr>
          <a:xfrm rot="10800000">
            <a:off x="9230112" y="3793739"/>
            <a:ext cx="2743200" cy="2560320"/>
          </a:xfrm>
          <a:prstGeom prst="bentConnector2">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3E3AED35-985F-17F0-56BE-DE31B33C354C}"/>
                  </a:ext>
                </a:extLst>
              </p:cNvPr>
              <p:cNvSpPr txBox="1"/>
              <p:nvPr/>
            </p:nvSpPr>
            <p:spPr>
              <a:xfrm>
                <a:off x="10458951" y="639057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6" name="TextBox 95">
                <a:extLst>
                  <a:ext uri="{FF2B5EF4-FFF2-40B4-BE49-F238E27FC236}">
                    <a16:creationId xmlns:a16="http://schemas.microsoft.com/office/drawing/2014/main" id="{3E3AED35-985F-17F0-56BE-DE31B33C354C}"/>
                  </a:ext>
                </a:extLst>
              </p:cNvPr>
              <p:cNvSpPr txBox="1">
                <a:spLocks noRot="1" noChangeAspect="1" noMove="1" noResize="1" noEditPoints="1" noAdjustHandles="1" noChangeArrowheads="1" noChangeShapeType="1" noTextEdit="1"/>
              </p:cNvSpPr>
              <p:nvPr/>
            </p:nvSpPr>
            <p:spPr>
              <a:xfrm>
                <a:off x="10458951" y="6390575"/>
                <a:ext cx="479642" cy="369320"/>
              </a:xfrm>
              <a:prstGeom prst="rect">
                <a:avLst/>
              </a:prstGeom>
              <a:blipFill>
                <a:blip r:embed="rId47"/>
                <a:stretch>
                  <a:fillRect/>
                </a:stretch>
              </a:blipFill>
            </p:spPr>
            <p:txBody>
              <a:bodyPr/>
              <a:lstStyle/>
              <a:p>
                <a:r>
                  <a:rPr lang="en-US">
                    <a:noFill/>
                  </a:rPr>
                  <a:t> </a:t>
                </a:r>
              </a:p>
            </p:txBody>
          </p:sp>
        </mc:Fallback>
      </mc:AlternateContent>
      <p:cxnSp>
        <p:nvCxnSpPr>
          <p:cNvPr id="100" name="Straight Arrow Connector 99">
            <a:extLst>
              <a:ext uri="{FF2B5EF4-FFF2-40B4-BE49-F238E27FC236}">
                <a16:creationId xmlns:a16="http://schemas.microsoft.com/office/drawing/2014/main" id="{CD26FFB3-FA22-F969-CABB-3D50414D7982}"/>
              </a:ext>
            </a:extLst>
          </p:cNvPr>
          <p:cNvCxnSpPr>
            <a:cxnSpLocks/>
          </p:cNvCxnSpPr>
          <p:nvPr/>
        </p:nvCxnSpPr>
        <p:spPr>
          <a:xfrm flipV="1">
            <a:off x="1736617" y="3789112"/>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021C8F1-4C82-5DF8-39B6-ED50555FDB6D}"/>
                  </a:ext>
                </a:extLst>
              </p:cNvPr>
              <p:cNvSpPr txBox="1"/>
              <p:nvPr/>
            </p:nvSpPr>
            <p:spPr>
              <a:xfrm>
                <a:off x="1213014" y="5607945"/>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1" name="TextBox 100">
                <a:extLst>
                  <a:ext uri="{FF2B5EF4-FFF2-40B4-BE49-F238E27FC236}">
                    <a16:creationId xmlns:a16="http://schemas.microsoft.com/office/drawing/2014/main" id="{B021C8F1-4C82-5DF8-39B6-ED50555FDB6D}"/>
                  </a:ext>
                </a:extLst>
              </p:cNvPr>
              <p:cNvSpPr txBox="1">
                <a:spLocks noRot="1" noChangeAspect="1" noMove="1" noResize="1" noEditPoints="1" noAdjustHandles="1" noChangeArrowheads="1" noChangeShapeType="1" noTextEdit="1"/>
              </p:cNvSpPr>
              <p:nvPr/>
            </p:nvSpPr>
            <p:spPr>
              <a:xfrm>
                <a:off x="1213014" y="5607945"/>
                <a:ext cx="1046892" cy="369332"/>
              </a:xfrm>
              <a:prstGeom prst="rect">
                <a:avLst/>
              </a:prstGeom>
              <a:blipFill>
                <a:blip r:embed="rId48"/>
                <a:stretch>
                  <a:fillRect/>
                </a:stretch>
              </a:blipFill>
            </p:spPr>
            <p:txBody>
              <a:bodyPr/>
              <a:lstStyle/>
              <a:p>
                <a:r>
                  <a:rPr lang="en-US">
                    <a:noFill/>
                  </a:rPr>
                  <a:t> </a:t>
                </a:r>
              </a:p>
            </p:txBody>
          </p:sp>
        </mc:Fallback>
      </mc:AlternateContent>
      <p:cxnSp>
        <p:nvCxnSpPr>
          <p:cNvPr id="103" name="Straight Arrow Connector 102">
            <a:extLst>
              <a:ext uri="{FF2B5EF4-FFF2-40B4-BE49-F238E27FC236}">
                <a16:creationId xmlns:a16="http://schemas.microsoft.com/office/drawing/2014/main" id="{E0282DA6-F8D8-3BAE-29D6-FAA81B7F85CC}"/>
              </a:ext>
            </a:extLst>
          </p:cNvPr>
          <p:cNvCxnSpPr>
            <a:cxnSpLocks/>
          </p:cNvCxnSpPr>
          <p:nvPr/>
        </p:nvCxnSpPr>
        <p:spPr>
          <a:xfrm flipV="1">
            <a:off x="5393688" y="3799631"/>
            <a:ext cx="0" cy="17373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D0CD3736-1DD0-DA43-3D02-2B34C7995DA2}"/>
                  </a:ext>
                </a:extLst>
              </p:cNvPr>
              <p:cNvSpPr txBox="1"/>
              <p:nvPr/>
            </p:nvSpPr>
            <p:spPr>
              <a:xfrm>
                <a:off x="4870085" y="5618464"/>
                <a:ext cx="1046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5" name="TextBox 104">
                <a:extLst>
                  <a:ext uri="{FF2B5EF4-FFF2-40B4-BE49-F238E27FC236}">
                    <a16:creationId xmlns:a16="http://schemas.microsoft.com/office/drawing/2014/main" id="{D0CD3736-1DD0-DA43-3D02-2B34C7995DA2}"/>
                  </a:ext>
                </a:extLst>
              </p:cNvPr>
              <p:cNvSpPr txBox="1">
                <a:spLocks noRot="1" noChangeAspect="1" noMove="1" noResize="1" noEditPoints="1" noAdjustHandles="1" noChangeArrowheads="1" noChangeShapeType="1" noTextEdit="1"/>
              </p:cNvSpPr>
              <p:nvPr/>
            </p:nvSpPr>
            <p:spPr>
              <a:xfrm>
                <a:off x="4870085" y="5618464"/>
                <a:ext cx="1046892" cy="369332"/>
              </a:xfrm>
              <a:prstGeom prst="rect">
                <a:avLst/>
              </a:prstGeom>
              <a:blipFill>
                <a:blip r:embed="rId4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6906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69FBD-F193-93EA-0F20-E86DD0DCD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51B25-F61F-46AD-E179-8A2034F69E46}"/>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9</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102-123</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03868EB6-102E-7DDC-6F7B-F662282AD0CB}"/>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C8E0A599-0EAC-F023-4CD0-4DB37EA3FAD5}"/>
              </a:ext>
            </a:extLst>
          </p:cNvPr>
          <p:cNvSpPr>
            <a:spLocks noGrp="1"/>
          </p:cNvSpPr>
          <p:nvPr>
            <p:ph type="sldNum" sz="quarter" idx="12"/>
          </p:nvPr>
        </p:nvSpPr>
        <p:spPr/>
        <p:txBody>
          <a:bodyPr/>
          <a:lstStyle/>
          <a:p>
            <a:fld id="{F6E76B16-6BA8-4412-84D4-73BE94105A8B}" type="slidenum">
              <a:rPr lang="en-US" smtClean="0"/>
              <a:t>102</a:t>
            </a:fld>
            <a:endParaRPr lang="en-US"/>
          </a:p>
        </p:txBody>
      </p:sp>
    </p:spTree>
    <p:extLst>
      <p:ext uri="{BB962C8B-B14F-4D97-AF65-F5344CB8AC3E}">
        <p14:creationId xmlns:p14="http://schemas.microsoft.com/office/powerpoint/2010/main" val="13144855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4F7368-BA8B-F0CE-47DB-98EA158CC165}"/>
              </a:ext>
            </a:extLst>
          </p:cNvPr>
          <p:cNvSpPr>
            <a:spLocks noGrp="1"/>
          </p:cNvSpPr>
          <p:nvPr>
            <p:ph type="title"/>
          </p:nvPr>
        </p:nvSpPr>
        <p:spPr/>
        <p:txBody>
          <a:bodyPr/>
          <a:lstStyle/>
          <a:p>
            <a:r>
              <a:rPr lang="en-US" dirty="0"/>
              <a:t>Performance Evaluation</a:t>
            </a:r>
          </a:p>
        </p:txBody>
      </p:sp>
      <p:sp>
        <p:nvSpPr>
          <p:cNvPr id="5" name="Text Placeholder 4">
            <a:extLst>
              <a:ext uri="{FF2B5EF4-FFF2-40B4-BE49-F238E27FC236}">
                <a16:creationId xmlns:a16="http://schemas.microsoft.com/office/drawing/2014/main" id="{2E74C954-EB78-DB67-EEEB-9EE8319EA8DA}"/>
              </a:ext>
            </a:extLst>
          </p:cNvPr>
          <p:cNvSpPr>
            <a:spLocks noGrp="1"/>
          </p:cNvSpPr>
          <p:nvPr>
            <p:ph type="body" idx="1"/>
          </p:nvPr>
        </p:nvSpPr>
        <p:spPr/>
        <p:txBody>
          <a:bodyPr/>
          <a:lstStyle/>
          <a:p>
            <a:endParaRPr lang="en-US"/>
          </a:p>
        </p:txBody>
      </p:sp>
      <p:sp>
        <p:nvSpPr>
          <p:cNvPr id="2" name="Footer Placeholder 1">
            <a:extLst>
              <a:ext uri="{FF2B5EF4-FFF2-40B4-BE49-F238E27FC236}">
                <a16:creationId xmlns:a16="http://schemas.microsoft.com/office/drawing/2014/main" id="{E46F341B-DCD1-423C-DFC0-DDCA5C48E0A6}"/>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C91A26BD-EFC2-17B3-2141-272516C64F6A}"/>
              </a:ext>
            </a:extLst>
          </p:cNvPr>
          <p:cNvSpPr>
            <a:spLocks noGrp="1"/>
          </p:cNvSpPr>
          <p:nvPr>
            <p:ph type="sldNum" sz="quarter" idx="12"/>
          </p:nvPr>
        </p:nvSpPr>
        <p:spPr/>
        <p:txBody>
          <a:bodyPr/>
          <a:lstStyle/>
          <a:p>
            <a:fld id="{F6E76B16-6BA8-4412-84D4-73BE94105A8B}" type="slidenum">
              <a:rPr lang="en-US" smtClean="0"/>
              <a:t>103</a:t>
            </a:fld>
            <a:endParaRPr lang="en-US"/>
          </a:p>
        </p:txBody>
      </p:sp>
    </p:spTree>
    <p:extLst>
      <p:ext uri="{BB962C8B-B14F-4D97-AF65-F5344CB8AC3E}">
        <p14:creationId xmlns:p14="http://schemas.microsoft.com/office/powerpoint/2010/main" val="39587514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C3C0C1-8390-3A13-0680-DCEF5767E733}"/>
              </a:ext>
            </a:extLst>
          </p:cNvPr>
          <p:cNvSpPr>
            <a:spLocks noGrp="1"/>
          </p:cNvSpPr>
          <p:nvPr>
            <p:ph type="title"/>
          </p:nvPr>
        </p:nvSpPr>
        <p:spPr/>
        <p:txBody>
          <a:bodyPr/>
          <a:lstStyle/>
          <a:p>
            <a:r>
              <a:rPr lang="en-US" dirty="0"/>
              <a:t>Calculation of Average Queue Length </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317F567-C59A-D236-6A78-B25083DC0F3C}"/>
                  </a:ext>
                </a:extLst>
              </p:cNvPr>
              <p:cNvSpPr>
                <a:spLocks noGrp="1"/>
              </p:cNvSpPr>
              <p:nvPr>
                <p:ph idx="1"/>
              </p:nvPr>
            </p:nvSpPr>
            <p:spPr/>
            <p:txBody>
              <a:bodyPr/>
              <a:lstStyle/>
              <a:p>
                <a:r>
                  <a:rPr lang="en-US" dirty="0"/>
                  <a:t>Average queue length,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𝑞</m:t>
                        </m:r>
                      </m:e>
                    </m:acc>
                    <m:d>
                      <m:dPr>
                        <m:ctrlPr>
                          <a:rPr lang="en-US" i="1" dirty="0" smtClean="0">
                            <a:latin typeface="Cambria Math" panose="02040503050406030204" pitchFamily="18" charset="0"/>
                          </a:rPr>
                        </m:ctrlPr>
                      </m:dPr>
                      <m:e>
                        <m:r>
                          <a:rPr lang="en-US" i="1" dirty="0" smtClean="0">
                            <a:latin typeface="Cambria Math" panose="02040503050406030204" pitchFamily="18" charset="0"/>
                          </a:rPr>
                          <m:t>𝑛</m:t>
                        </m:r>
                      </m:e>
                    </m:d>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nary>
                          <m:naryPr>
                            <m:chr m:val="∑"/>
                            <m:ctrlPr>
                              <a:rPr lang="en-US" b="0" i="1" dirty="0" smtClean="0">
                                <a:latin typeface="Cambria Math" panose="02040503050406030204" pitchFamily="18" charset="0"/>
                              </a:rPr>
                            </m:ctrlPr>
                          </m:naryPr>
                          <m:sub>
                            <m:r>
                              <m:rPr>
                                <m:brk m:alnAt="23"/>
                              </m:rPr>
                              <a:rPr lang="en-US" b="0" i="1" dirty="0" smtClean="0">
                                <a:latin typeface="Cambria Math" panose="02040503050406030204" pitchFamily="18" charset="0"/>
                              </a:rPr>
                              <m:t>𝑖</m:t>
                            </m:r>
                            <m:r>
                              <a:rPr lang="en-US" b="0" i="1" dirty="0" smtClean="0">
                                <a:latin typeface="Cambria Math" panose="02040503050406030204" pitchFamily="18" charset="0"/>
                              </a:rPr>
                              <m:t>=0</m:t>
                            </m:r>
                          </m:sub>
                          <m:sup>
                            <m:r>
                              <a:rPr lang="en-US" b="0" i="1" dirty="0" smtClean="0">
                                <a:latin typeface="Cambria Math" panose="02040503050406030204" pitchFamily="18" charset="0"/>
                              </a:rPr>
                              <m:t>∞</m:t>
                            </m:r>
                          </m:sup>
                          <m:e>
                            <m:r>
                              <a:rPr lang="en-US" b="0" i="1" dirty="0" smtClean="0">
                                <a:latin typeface="Cambria Math" panose="02040503050406030204" pitchFamily="18" charset="0"/>
                              </a:rPr>
                              <m:t>𝑖</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𝑇</m:t>
                                </m:r>
                              </m:e>
                              <m:sub>
                                <m:r>
                                  <a:rPr lang="en-US" b="0" i="1" dirty="0" smtClean="0">
                                    <a:latin typeface="Cambria Math" panose="02040503050406030204" pitchFamily="18" charset="0"/>
                                  </a:rPr>
                                  <m:t>𝑖</m:t>
                                </m:r>
                              </m:sub>
                            </m:sSub>
                          </m:e>
                        </m:nary>
                      </m:num>
                      <m:den>
                        <m:r>
                          <a:rPr lang="en-US" b="0" i="1" dirty="0" smtClean="0">
                            <a:latin typeface="Cambria Math" panose="02040503050406030204" pitchFamily="18" charset="0"/>
                          </a:rPr>
                          <m:t>𝑇</m:t>
                        </m:r>
                        <m:r>
                          <a:rPr lang="en-US" b="0" i="1" dirty="0" smtClean="0">
                            <a:latin typeface="Cambria Math" panose="02040503050406030204" pitchFamily="18" charset="0"/>
                          </a:rPr>
                          <m:t>(</m:t>
                        </m:r>
                        <m:r>
                          <a:rPr lang="en-US" b="0" i="1" dirty="0" smtClean="0">
                            <a:latin typeface="Cambria Math" panose="02040503050406030204" pitchFamily="18" charset="0"/>
                          </a:rPr>
                          <m:t>𝑛</m:t>
                        </m:r>
                        <m:r>
                          <a:rPr lang="en-US" b="0" i="1" dirty="0" smtClean="0">
                            <a:latin typeface="Cambria Math" panose="02040503050406030204" pitchFamily="18" charset="0"/>
                          </a:rPr>
                          <m:t>)</m:t>
                        </m:r>
                      </m:den>
                    </m:f>
                  </m:oMath>
                </a14:m>
                <a:endParaRPr lang="en-US"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𝑇</m:t>
                        </m:r>
                      </m:e>
                      <m:sub>
                        <m:r>
                          <a:rPr lang="en-US" i="1" dirty="0" smtClean="0">
                            <a:latin typeface="Cambria Math" panose="02040503050406030204" pitchFamily="18" charset="0"/>
                          </a:rPr>
                          <m:t>𝑖</m:t>
                        </m:r>
                      </m:sub>
                    </m:sSub>
                  </m:oMath>
                </a14:m>
                <a:r>
                  <a:rPr lang="en-US" dirty="0"/>
                  <a:t> is the time length that </a:t>
                </a:r>
                <a14:m>
                  <m:oMath xmlns:m="http://schemas.openxmlformats.org/officeDocument/2006/math">
                    <m:r>
                      <a:rPr lang="en-US" i="1" dirty="0" smtClean="0">
                        <a:latin typeface="Cambria Math" panose="02040503050406030204" pitchFamily="18" charset="0"/>
                      </a:rPr>
                      <m:t>𝑖</m:t>
                    </m:r>
                  </m:oMath>
                </a14:m>
                <a:r>
                  <a:rPr lang="en-US" dirty="0"/>
                  <a:t> number of customers spend in queue</a:t>
                </a:r>
              </a:p>
              <a:p>
                <a14:m>
                  <m:oMath xmlns:m="http://schemas.openxmlformats.org/officeDocument/2006/math">
                    <m:r>
                      <a:rPr lang="en-US" i="1" dirty="0" smtClean="0">
                        <a:latin typeface="Cambria Math" panose="02040503050406030204" pitchFamily="18" charset="0"/>
                      </a:rPr>
                      <m:t>𝑇</m:t>
                    </m:r>
                    <m:r>
                      <a:rPr lang="en-US" i="1" dirty="0" smtClean="0">
                        <a:latin typeface="Cambria Math" panose="02040503050406030204" pitchFamily="18" charset="0"/>
                      </a:rPr>
                      <m:t>(</m:t>
                    </m:r>
                    <m:r>
                      <a:rPr lang="en-US" i="1" dirty="0" smtClean="0">
                        <a:latin typeface="Cambria Math" panose="02040503050406030204" pitchFamily="18" charset="0"/>
                      </a:rPr>
                      <m:t>𝑛</m:t>
                    </m:r>
                    <m:r>
                      <a:rPr lang="en-US" i="1" dirty="0">
                        <a:latin typeface="Cambria Math" panose="02040503050406030204" pitchFamily="18" charset="0"/>
                      </a:rPr>
                      <m:t>)</m:t>
                    </m:r>
                  </m:oMath>
                </a14:m>
                <a:r>
                  <a:rPr lang="en-US" dirty="0"/>
                  <a:t> is the time when the simulation ends</a:t>
                </a:r>
              </a:p>
              <a:p>
                <a:r>
                  <a:rPr lang="en-US" dirty="0"/>
                  <a:t>Let </a:t>
                </a:r>
                <a14:m>
                  <m:oMath xmlns:m="http://schemas.openxmlformats.org/officeDocument/2006/math">
                    <m:r>
                      <a:rPr lang="en-US" i="1" dirty="0" smtClean="0">
                        <a:latin typeface="Cambria Math" panose="02040503050406030204" pitchFamily="18" charset="0"/>
                      </a:rPr>
                      <m:t>𝑇</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𝑛</m:t>
                        </m:r>
                      </m:e>
                    </m:d>
                    <m:r>
                      <a:rPr lang="en-US" b="0" i="1" dirty="0" smtClean="0">
                        <a:latin typeface="Cambria Math" panose="02040503050406030204" pitchFamily="18" charset="0"/>
                      </a:rPr>
                      <m:t>=8.6</m:t>
                    </m:r>
                  </m:oMath>
                </a14:m>
                <a:endParaRPr lang="en-US" dirty="0"/>
              </a:p>
            </p:txBody>
          </p:sp>
        </mc:Choice>
        <mc:Fallback xmlns="">
          <p:sp>
            <p:nvSpPr>
              <p:cNvPr id="5" name="Content Placeholder 4">
                <a:extLst>
                  <a:ext uri="{FF2B5EF4-FFF2-40B4-BE49-F238E27FC236}">
                    <a16:creationId xmlns:a16="http://schemas.microsoft.com/office/drawing/2014/main" id="{5317F567-C59A-D236-6A78-B25083DC0F3C}"/>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
        <p:nvSpPr>
          <p:cNvPr id="2" name="Footer Placeholder 1">
            <a:extLst>
              <a:ext uri="{FF2B5EF4-FFF2-40B4-BE49-F238E27FC236}">
                <a16:creationId xmlns:a16="http://schemas.microsoft.com/office/drawing/2014/main" id="{392D1396-73E8-EBB8-ED35-10A282A2369E}"/>
              </a:ext>
            </a:extLst>
          </p:cNvPr>
          <p:cNvSpPr>
            <a:spLocks noGrp="1"/>
          </p:cNvSpPr>
          <p:nvPr>
            <p:ph type="ftr" sz="quarter" idx="11"/>
          </p:nvPr>
        </p:nvSpPr>
        <p:spPr/>
        <p:txBody>
          <a:bodyPr/>
          <a:lstStyle/>
          <a:p>
            <a:r>
              <a:rPr lang="en-US"/>
              <a:t>Md. Masudur Rahman, Dept. of CSE, UGV</a:t>
            </a:r>
            <a:endParaRPr lang="en-US" dirty="0"/>
          </a:p>
        </p:txBody>
      </p:sp>
      <p:sp>
        <p:nvSpPr>
          <p:cNvPr id="3" name="Slide Number Placeholder 2">
            <a:extLst>
              <a:ext uri="{FF2B5EF4-FFF2-40B4-BE49-F238E27FC236}">
                <a16:creationId xmlns:a16="http://schemas.microsoft.com/office/drawing/2014/main" id="{BBE3E6C7-05D1-03A2-09BD-4B7CD8578E0A}"/>
              </a:ext>
            </a:extLst>
          </p:cNvPr>
          <p:cNvSpPr>
            <a:spLocks noGrp="1"/>
          </p:cNvSpPr>
          <p:nvPr>
            <p:ph type="sldNum" sz="quarter" idx="12"/>
          </p:nvPr>
        </p:nvSpPr>
        <p:spPr/>
        <p:txBody>
          <a:bodyPr/>
          <a:lstStyle/>
          <a:p>
            <a:fld id="{BA691707-747E-C946-9ECD-54E2551B1C59}" type="slidenum">
              <a:rPr lang="en-US" smtClean="0"/>
              <a:pPr/>
              <a:t>104</a:t>
            </a:fld>
            <a:endParaRPr lang="en-US" dirty="0"/>
          </a:p>
        </p:txBody>
      </p:sp>
    </p:spTree>
    <p:extLst>
      <p:ext uri="{BB962C8B-B14F-4D97-AF65-F5344CB8AC3E}">
        <p14:creationId xmlns:p14="http://schemas.microsoft.com/office/powerpoint/2010/main" val="32201789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Simulation starts…</a:t>
            </a:r>
          </a:p>
        </p:txBody>
      </p:sp>
      <p:sp>
        <p:nvSpPr>
          <p:cNvPr id="3" name="Footer Placeholder 2">
            <a:extLst>
              <a:ext uri="{FF2B5EF4-FFF2-40B4-BE49-F238E27FC236}">
                <a16:creationId xmlns:a16="http://schemas.microsoft.com/office/drawing/2014/main" id="{6BDC68D8-721C-7140-0994-6258D224013A}"/>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0622BE49-0E01-044D-D26E-A162A57E4D37}"/>
              </a:ext>
            </a:extLst>
          </p:cNvPr>
          <p:cNvSpPr>
            <a:spLocks noGrp="1"/>
          </p:cNvSpPr>
          <p:nvPr>
            <p:ph type="sldNum" sz="quarter" idx="12"/>
          </p:nvPr>
        </p:nvSpPr>
        <p:spPr/>
        <p:txBody>
          <a:bodyPr/>
          <a:lstStyle/>
          <a:p>
            <a:fld id="{BA691707-747E-C946-9ECD-54E2551B1C59}" type="slidenum">
              <a:rPr lang="en-US" smtClean="0"/>
              <a:pPr/>
              <a:t>105</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673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3" name="Footer Placeholder 2">
            <a:extLst>
              <a:ext uri="{FF2B5EF4-FFF2-40B4-BE49-F238E27FC236}">
                <a16:creationId xmlns:a16="http://schemas.microsoft.com/office/drawing/2014/main" id="{0D66981C-7CE2-74FD-DF2F-B96C6DED49FB}"/>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B430EFFA-F295-B302-9972-FE545D6615E0}"/>
              </a:ext>
            </a:extLst>
          </p:cNvPr>
          <p:cNvSpPr>
            <a:spLocks noGrp="1"/>
          </p:cNvSpPr>
          <p:nvPr>
            <p:ph type="sldNum" sz="quarter" idx="12"/>
          </p:nvPr>
        </p:nvSpPr>
        <p:spPr/>
        <p:txBody>
          <a:bodyPr/>
          <a:lstStyle/>
          <a:p>
            <a:fld id="{BA691707-747E-C946-9ECD-54E2551B1C59}" type="slidenum">
              <a:rPr lang="en-US" smtClean="0"/>
              <a:pPr/>
              <a:t>106</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F6ECB914-50B6-9D80-C391-3AE578089728}"/>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0" name="Straight Arrow Connector 9">
            <a:extLst>
              <a:ext uri="{FF2B5EF4-FFF2-40B4-BE49-F238E27FC236}">
                <a16:creationId xmlns:a16="http://schemas.microsoft.com/office/drawing/2014/main" id="{FE6C870F-1C31-5A54-57AB-FEF8C6F50F8B}"/>
              </a:ext>
            </a:extLst>
          </p:cNvPr>
          <p:cNvCxnSpPr/>
          <p:nvPr/>
        </p:nvCxnSpPr>
        <p:spPr>
          <a:xfrm>
            <a:off x="5059462" y="63256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p:spTree>
    <p:extLst>
      <p:ext uri="{BB962C8B-B14F-4D97-AF65-F5344CB8AC3E}">
        <p14:creationId xmlns:p14="http://schemas.microsoft.com/office/powerpoint/2010/main" val="137193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10" name="Footer Placeholder 9">
            <a:extLst>
              <a:ext uri="{FF2B5EF4-FFF2-40B4-BE49-F238E27FC236}">
                <a16:creationId xmlns:a16="http://schemas.microsoft.com/office/drawing/2014/main" id="{87A035F6-A510-DA5D-7576-367DCDB45B91}"/>
              </a:ext>
            </a:extLst>
          </p:cNvPr>
          <p:cNvSpPr>
            <a:spLocks noGrp="1"/>
          </p:cNvSpPr>
          <p:nvPr>
            <p:ph type="ftr" sz="quarter" idx="11"/>
          </p:nvPr>
        </p:nvSpPr>
        <p:spPr/>
        <p:txBody>
          <a:bodyPr/>
          <a:lstStyle/>
          <a:p>
            <a:r>
              <a:rPr lang="en-US"/>
              <a:t>Md. Masudur Rahman, Dept. of CSE, UGV</a:t>
            </a:r>
            <a:endParaRPr lang="en-US" dirty="0"/>
          </a:p>
        </p:txBody>
      </p:sp>
      <p:sp>
        <p:nvSpPr>
          <p:cNvPr id="16" name="Slide Number Placeholder 15">
            <a:extLst>
              <a:ext uri="{FF2B5EF4-FFF2-40B4-BE49-F238E27FC236}">
                <a16:creationId xmlns:a16="http://schemas.microsoft.com/office/drawing/2014/main" id="{BD4716B5-03AD-0FBB-17E8-A3B50A81CD40}"/>
              </a:ext>
            </a:extLst>
          </p:cNvPr>
          <p:cNvSpPr>
            <a:spLocks noGrp="1"/>
          </p:cNvSpPr>
          <p:nvPr>
            <p:ph type="sldNum" sz="quarter" idx="12"/>
          </p:nvPr>
        </p:nvSpPr>
        <p:spPr/>
        <p:txBody>
          <a:bodyPr/>
          <a:lstStyle/>
          <a:p>
            <a:fld id="{BA691707-747E-C946-9ECD-54E2551B1C59}" type="slidenum">
              <a:rPr lang="en-US" smtClean="0"/>
              <a:pPr/>
              <a:t>107</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F6ECB914-50B6-9D80-C391-3AE578089728}"/>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ED24EB16-0270-D8CF-0AB0-5FEB7E44E34E}"/>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4" name="Straight Arrow Connector 13">
            <a:extLst>
              <a:ext uri="{FF2B5EF4-FFF2-40B4-BE49-F238E27FC236}">
                <a16:creationId xmlns:a16="http://schemas.microsoft.com/office/drawing/2014/main" id="{0D04C438-FEBB-6023-1898-270A7CD49462}"/>
              </a:ext>
            </a:extLst>
          </p:cNvPr>
          <p:cNvCxnSpPr/>
          <p:nvPr/>
        </p:nvCxnSpPr>
        <p:spPr>
          <a:xfrm>
            <a:off x="4533377" y="6300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61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14" name="Footer Placeholder 13">
            <a:extLst>
              <a:ext uri="{FF2B5EF4-FFF2-40B4-BE49-F238E27FC236}">
                <a16:creationId xmlns:a16="http://schemas.microsoft.com/office/drawing/2014/main" id="{9C8F8E7A-FD7D-0CEC-7183-7265827D407A}"/>
              </a:ext>
            </a:extLst>
          </p:cNvPr>
          <p:cNvSpPr>
            <a:spLocks noGrp="1"/>
          </p:cNvSpPr>
          <p:nvPr>
            <p:ph type="ftr" sz="quarter" idx="11"/>
          </p:nvPr>
        </p:nvSpPr>
        <p:spPr/>
        <p:txBody>
          <a:bodyPr/>
          <a:lstStyle/>
          <a:p>
            <a:r>
              <a:rPr lang="en-US"/>
              <a:t>Md. Masudur Rahman, Dept. of CSE, UGV</a:t>
            </a:r>
            <a:endParaRPr lang="en-US" dirty="0"/>
          </a:p>
        </p:txBody>
      </p:sp>
      <p:sp>
        <p:nvSpPr>
          <p:cNvPr id="31" name="Slide Number Placeholder 30">
            <a:extLst>
              <a:ext uri="{FF2B5EF4-FFF2-40B4-BE49-F238E27FC236}">
                <a16:creationId xmlns:a16="http://schemas.microsoft.com/office/drawing/2014/main" id="{055E8E70-C098-E93F-A737-A9F37211BD16}"/>
              </a:ext>
            </a:extLst>
          </p:cNvPr>
          <p:cNvSpPr>
            <a:spLocks noGrp="1"/>
          </p:cNvSpPr>
          <p:nvPr>
            <p:ph type="sldNum" sz="quarter" idx="12"/>
          </p:nvPr>
        </p:nvSpPr>
        <p:spPr/>
        <p:txBody>
          <a:bodyPr/>
          <a:lstStyle/>
          <a:p>
            <a:fld id="{BA691707-747E-C946-9ECD-54E2551B1C59}" type="slidenum">
              <a:rPr lang="en-US" smtClean="0"/>
              <a:pPr/>
              <a:t>108</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F6ECB914-50B6-9D80-C391-3AE578089728}"/>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ED24EB16-0270-D8CF-0AB0-5FEB7E44E34E}"/>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BC4F6A8-F732-0E52-827C-A0DA9B8AB6BE}"/>
              </a:ext>
            </a:extLst>
          </p:cNvPr>
          <p:cNvSpPr/>
          <p:nvPr/>
        </p:nvSpPr>
        <p:spPr>
          <a:xfrm>
            <a:off x="4473888" y="6074861"/>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Arrow Connector 28">
            <a:extLst>
              <a:ext uri="{FF2B5EF4-FFF2-40B4-BE49-F238E27FC236}">
                <a16:creationId xmlns:a16="http://schemas.microsoft.com/office/drawing/2014/main" id="{F1060406-ABED-59A7-FA10-C29970551192}"/>
              </a:ext>
            </a:extLst>
          </p:cNvPr>
          <p:cNvCxnSpPr/>
          <p:nvPr/>
        </p:nvCxnSpPr>
        <p:spPr>
          <a:xfrm>
            <a:off x="4007292" y="630499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2989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28" name="Footer Placeholder 27">
            <a:extLst>
              <a:ext uri="{FF2B5EF4-FFF2-40B4-BE49-F238E27FC236}">
                <a16:creationId xmlns:a16="http://schemas.microsoft.com/office/drawing/2014/main" id="{1FE4EBC9-E7DB-92BF-5C50-FF0FFBDBD3CB}"/>
              </a:ext>
            </a:extLst>
          </p:cNvPr>
          <p:cNvSpPr>
            <a:spLocks noGrp="1"/>
          </p:cNvSpPr>
          <p:nvPr>
            <p:ph type="ftr" sz="quarter" idx="11"/>
          </p:nvPr>
        </p:nvSpPr>
        <p:spPr/>
        <p:txBody>
          <a:bodyPr/>
          <a:lstStyle/>
          <a:p>
            <a:r>
              <a:rPr lang="en-US"/>
              <a:t>Md. Masudur Rahman, Dept. of CSE, UGV</a:t>
            </a:r>
            <a:endParaRPr lang="en-US" dirty="0"/>
          </a:p>
        </p:txBody>
      </p:sp>
      <p:sp>
        <p:nvSpPr>
          <p:cNvPr id="29" name="Slide Number Placeholder 28">
            <a:extLst>
              <a:ext uri="{FF2B5EF4-FFF2-40B4-BE49-F238E27FC236}">
                <a16:creationId xmlns:a16="http://schemas.microsoft.com/office/drawing/2014/main" id="{E3DFC621-1369-B957-6437-442C75DB4984}"/>
              </a:ext>
            </a:extLst>
          </p:cNvPr>
          <p:cNvSpPr>
            <a:spLocks noGrp="1"/>
          </p:cNvSpPr>
          <p:nvPr>
            <p:ph type="sldNum" sz="quarter" idx="12"/>
          </p:nvPr>
        </p:nvSpPr>
        <p:spPr/>
        <p:txBody>
          <a:bodyPr/>
          <a:lstStyle/>
          <a:p>
            <a:fld id="{BA691707-747E-C946-9ECD-54E2551B1C59}" type="slidenum">
              <a:rPr lang="en-US" smtClean="0"/>
              <a:pPr/>
              <a:t>109</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F6ECB914-50B6-9D80-C391-3AE578089728}"/>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ED24EB16-0270-D8CF-0AB0-5FEB7E44E34E}"/>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4" name="Straight Arrow Connector 33">
            <a:extLst>
              <a:ext uri="{FF2B5EF4-FFF2-40B4-BE49-F238E27FC236}">
                <a16:creationId xmlns:a16="http://schemas.microsoft.com/office/drawing/2014/main" id="{5D3C71E9-8735-32A9-AB25-51F90BC0CAF8}"/>
              </a:ext>
            </a:extLst>
          </p:cNvPr>
          <p:cNvCxnSpPr/>
          <p:nvPr/>
        </p:nvCxnSpPr>
        <p:spPr>
          <a:xfrm>
            <a:off x="7026055" y="6311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Oval 34">
            <a:extLst>
              <a:ext uri="{FF2B5EF4-FFF2-40B4-BE49-F238E27FC236}">
                <a16:creationId xmlns:a16="http://schemas.microsoft.com/office/drawing/2014/main" id="{BAEDB818-0CBA-B1FF-1861-1D8B49AB07DF}"/>
              </a:ext>
            </a:extLst>
          </p:cNvPr>
          <p:cNvSpPr/>
          <p:nvPr/>
        </p:nvSpPr>
        <p:spPr>
          <a:xfrm>
            <a:off x="645925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345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7" name="Footer Placeholder 6">
            <a:extLst>
              <a:ext uri="{FF2B5EF4-FFF2-40B4-BE49-F238E27FC236}">
                <a16:creationId xmlns:a16="http://schemas.microsoft.com/office/drawing/2014/main" id="{585253AA-DAE9-1795-19D2-17E1987B4CC1}"/>
              </a:ext>
            </a:extLst>
          </p:cNvPr>
          <p:cNvSpPr>
            <a:spLocks noGrp="1"/>
          </p:cNvSpPr>
          <p:nvPr>
            <p:ph type="ftr" sz="quarter" idx="11"/>
          </p:nvPr>
        </p:nvSpPr>
        <p:spPr/>
        <p:txBody>
          <a:bodyPr/>
          <a:lstStyle/>
          <a:p>
            <a:r>
              <a:rPr lang="en-US"/>
              <a:t>Md. Masudur Rahman, Dept. of CSE, UGV</a:t>
            </a:r>
            <a:endParaRPr lang="en-US" dirty="0"/>
          </a:p>
        </p:txBody>
      </p:sp>
      <p:sp>
        <p:nvSpPr>
          <p:cNvPr id="38" name="Slide Number Placeholder 37">
            <a:extLst>
              <a:ext uri="{FF2B5EF4-FFF2-40B4-BE49-F238E27FC236}">
                <a16:creationId xmlns:a16="http://schemas.microsoft.com/office/drawing/2014/main" id="{E2D7FAA1-477A-3226-F23F-B1F1CCFFF38D}"/>
              </a:ext>
            </a:extLst>
          </p:cNvPr>
          <p:cNvSpPr>
            <a:spLocks noGrp="1"/>
          </p:cNvSpPr>
          <p:nvPr>
            <p:ph type="sldNum" sz="quarter" idx="12"/>
          </p:nvPr>
        </p:nvSpPr>
        <p:spPr/>
        <p:txBody>
          <a:bodyPr/>
          <a:lstStyle/>
          <a:p>
            <a:fld id="{BA691707-747E-C946-9ECD-54E2551B1C59}" type="slidenum">
              <a:rPr lang="en-US" smtClean="0"/>
              <a:pPr/>
              <a:t>110</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F6ECB914-50B6-9D80-C391-3AE578089728}"/>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4" name="Straight Arrow Connector 33">
            <a:extLst>
              <a:ext uri="{FF2B5EF4-FFF2-40B4-BE49-F238E27FC236}">
                <a16:creationId xmlns:a16="http://schemas.microsoft.com/office/drawing/2014/main" id="{5D3C71E9-8735-32A9-AB25-51F90BC0CAF8}"/>
              </a:ext>
            </a:extLst>
          </p:cNvPr>
          <p:cNvCxnSpPr/>
          <p:nvPr/>
        </p:nvCxnSpPr>
        <p:spPr>
          <a:xfrm>
            <a:off x="7026055" y="6311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Oval 34">
            <a:extLst>
              <a:ext uri="{FF2B5EF4-FFF2-40B4-BE49-F238E27FC236}">
                <a16:creationId xmlns:a16="http://schemas.microsoft.com/office/drawing/2014/main" id="{BAEDB818-0CBA-B1FF-1861-1D8B49AB07DF}"/>
              </a:ext>
            </a:extLst>
          </p:cNvPr>
          <p:cNvSpPr/>
          <p:nvPr/>
        </p:nvSpPr>
        <p:spPr>
          <a:xfrm>
            <a:off x="645925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86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9" name="Footer Placeholder 8">
            <a:extLst>
              <a:ext uri="{FF2B5EF4-FFF2-40B4-BE49-F238E27FC236}">
                <a16:creationId xmlns:a16="http://schemas.microsoft.com/office/drawing/2014/main" id="{DDA40D34-6245-4ABE-9F57-1A9FA62EAC38}"/>
              </a:ext>
            </a:extLst>
          </p:cNvPr>
          <p:cNvSpPr>
            <a:spLocks noGrp="1"/>
          </p:cNvSpPr>
          <p:nvPr>
            <p:ph type="ftr" sz="quarter" idx="11"/>
          </p:nvPr>
        </p:nvSpPr>
        <p:spPr/>
        <p:txBody>
          <a:bodyPr/>
          <a:lstStyle/>
          <a:p>
            <a:r>
              <a:rPr lang="en-US"/>
              <a:t>Md. Masudur Rahman, Dept. of CSE, UGV</a:t>
            </a:r>
            <a:endParaRPr lang="en-US" dirty="0"/>
          </a:p>
        </p:txBody>
      </p:sp>
      <p:sp>
        <p:nvSpPr>
          <p:cNvPr id="40" name="Slide Number Placeholder 39">
            <a:extLst>
              <a:ext uri="{FF2B5EF4-FFF2-40B4-BE49-F238E27FC236}">
                <a16:creationId xmlns:a16="http://schemas.microsoft.com/office/drawing/2014/main" id="{264027CE-204A-AC5E-1C86-9A5EB19E5A16}"/>
              </a:ext>
            </a:extLst>
          </p:cNvPr>
          <p:cNvSpPr>
            <a:spLocks noGrp="1"/>
          </p:cNvSpPr>
          <p:nvPr>
            <p:ph type="sldNum" sz="quarter" idx="12"/>
          </p:nvPr>
        </p:nvSpPr>
        <p:spPr/>
        <p:txBody>
          <a:bodyPr/>
          <a:lstStyle/>
          <a:p>
            <a:fld id="{BA691707-747E-C946-9ECD-54E2551B1C59}" type="slidenum">
              <a:rPr lang="en-US" smtClean="0"/>
              <a:pPr/>
              <a:t>111</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4" name="Straight Arrow Connector 33">
            <a:extLst>
              <a:ext uri="{FF2B5EF4-FFF2-40B4-BE49-F238E27FC236}">
                <a16:creationId xmlns:a16="http://schemas.microsoft.com/office/drawing/2014/main" id="{5D3C71E9-8735-32A9-AB25-51F90BC0CAF8}"/>
              </a:ext>
            </a:extLst>
          </p:cNvPr>
          <p:cNvCxnSpPr/>
          <p:nvPr/>
        </p:nvCxnSpPr>
        <p:spPr>
          <a:xfrm>
            <a:off x="7026055" y="6311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Oval 34">
            <a:extLst>
              <a:ext uri="{FF2B5EF4-FFF2-40B4-BE49-F238E27FC236}">
                <a16:creationId xmlns:a16="http://schemas.microsoft.com/office/drawing/2014/main" id="{BAEDB818-0CBA-B1FF-1861-1D8B49AB07DF}"/>
              </a:ext>
            </a:extLst>
          </p:cNvPr>
          <p:cNvSpPr/>
          <p:nvPr/>
        </p:nvSpPr>
        <p:spPr>
          <a:xfrm>
            <a:off x="645925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9720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34" name="Footer Placeholder 33">
            <a:extLst>
              <a:ext uri="{FF2B5EF4-FFF2-40B4-BE49-F238E27FC236}">
                <a16:creationId xmlns:a16="http://schemas.microsoft.com/office/drawing/2014/main" id="{9405B4E4-5882-CBEE-BC8F-9513B294D943}"/>
              </a:ext>
            </a:extLst>
          </p:cNvPr>
          <p:cNvSpPr>
            <a:spLocks noGrp="1"/>
          </p:cNvSpPr>
          <p:nvPr>
            <p:ph type="ftr" sz="quarter" idx="11"/>
          </p:nvPr>
        </p:nvSpPr>
        <p:spPr/>
        <p:txBody>
          <a:bodyPr/>
          <a:lstStyle/>
          <a:p>
            <a:r>
              <a:rPr lang="en-US"/>
              <a:t>Md. Masudur Rahman, Dept. of CSE, UGV</a:t>
            </a:r>
            <a:endParaRPr lang="en-US" dirty="0"/>
          </a:p>
        </p:txBody>
      </p:sp>
      <p:sp>
        <p:nvSpPr>
          <p:cNvPr id="35" name="Slide Number Placeholder 34">
            <a:extLst>
              <a:ext uri="{FF2B5EF4-FFF2-40B4-BE49-F238E27FC236}">
                <a16:creationId xmlns:a16="http://schemas.microsoft.com/office/drawing/2014/main" id="{BD78C0A6-E877-243A-11F9-1B4C7705293E}"/>
              </a:ext>
            </a:extLst>
          </p:cNvPr>
          <p:cNvSpPr>
            <a:spLocks noGrp="1"/>
          </p:cNvSpPr>
          <p:nvPr>
            <p:ph type="sldNum" sz="quarter" idx="12"/>
          </p:nvPr>
        </p:nvSpPr>
        <p:spPr/>
        <p:txBody>
          <a:bodyPr/>
          <a:lstStyle/>
          <a:p>
            <a:fld id="{BA691707-747E-C946-9ECD-54E2551B1C59}" type="slidenum">
              <a:rPr lang="en-US" smtClean="0"/>
              <a:pPr/>
              <a:t>112</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16" name="Rectangle 115">
            <a:extLst>
              <a:ext uri="{FF2B5EF4-FFF2-40B4-BE49-F238E27FC236}">
                <a16:creationId xmlns:a16="http://schemas.microsoft.com/office/drawing/2014/main" id="{F2CB3460-2F14-BFF0-622F-06947F402FC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E49305-FD08-B3B9-74E4-5E59B0505610}"/>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EE49305-FD08-B3B9-74E4-5E59B0505610}"/>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6D37419E-DE1B-E1A7-8083-F149A5B2FC86}"/>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470A769-38D1-8F55-ADD6-CE4EC5F7E962}"/>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0470A769-38D1-8F55-ADD6-CE4EC5F7E962}"/>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A7C02B0D-0E99-4052-65BA-DA0BA3EF906B}"/>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29546420-D35D-3F17-EBE3-97DA0848ED02}"/>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4" name="Straight Arrow Connector 43">
            <a:extLst>
              <a:ext uri="{FF2B5EF4-FFF2-40B4-BE49-F238E27FC236}">
                <a16:creationId xmlns:a16="http://schemas.microsoft.com/office/drawing/2014/main" id="{FBE33444-8E0C-5016-F6D4-1C4247CC27D5}"/>
              </a:ext>
            </a:extLst>
          </p:cNvPr>
          <p:cNvCxnSpPr/>
          <p:nvPr/>
        </p:nvCxnSpPr>
        <p:spPr>
          <a:xfrm>
            <a:off x="5059462" y="63256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49342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43" name="Footer Placeholder 42">
            <a:extLst>
              <a:ext uri="{FF2B5EF4-FFF2-40B4-BE49-F238E27FC236}">
                <a16:creationId xmlns:a16="http://schemas.microsoft.com/office/drawing/2014/main" id="{B280A4A4-BFCF-044C-E8CA-EC7E02BF2672}"/>
              </a:ext>
            </a:extLst>
          </p:cNvPr>
          <p:cNvSpPr>
            <a:spLocks noGrp="1"/>
          </p:cNvSpPr>
          <p:nvPr>
            <p:ph type="ftr" sz="quarter" idx="11"/>
          </p:nvPr>
        </p:nvSpPr>
        <p:spPr/>
        <p:txBody>
          <a:bodyPr/>
          <a:lstStyle/>
          <a:p>
            <a:r>
              <a:rPr lang="en-US"/>
              <a:t>Md. Masudur Rahman, Dept. of CSE, UGV</a:t>
            </a:r>
            <a:endParaRPr lang="en-US" dirty="0"/>
          </a:p>
        </p:txBody>
      </p:sp>
      <p:sp>
        <p:nvSpPr>
          <p:cNvPr id="44" name="Slide Number Placeholder 43">
            <a:extLst>
              <a:ext uri="{FF2B5EF4-FFF2-40B4-BE49-F238E27FC236}">
                <a16:creationId xmlns:a16="http://schemas.microsoft.com/office/drawing/2014/main" id="{8177C973-A68F-22E1-E912-0AC83811AD7C}"/>
              </a:ext>
            </a:extLst>
          </p:cNvPr>
          <p:cNvSpPr>
            <a:spLocks noGrp="1"/>
          </p:cNvSpPr>
          <p:nvPr>
            <p:ph type="sldNum" sz="quarter" idx="12"/>
          </p:nvPr>
        </p:nvSpPr>
        <p:spPr/>
        <p:txBody>
          <a:bodyPr/>
          <a:lstStyle/>
          <a:p>
            <a:fld id="{BA691707-747E-C946-9ECD-54E2551B1C59}" type="slidenum">
              <a:rPr lang="en-US" smtClean="0"/>
              <a:pPr/>
              <a:t>113</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E49305-FD08-B3B9-74E4-5E59B0505610}"/>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EE49305-FD08-B3B9-74E4-5E59B0505610}"/>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6D37419E-DE1B-E1A7-8083-F149A5B2FC86}"/>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470A769-38D1-8F55-ADD6-CE4EC5F7E962}"/>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0470A769-38D1-8F55-ADD6-CE4EC5F7E962}"/>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A7C02B0D-0E99-4052-65BA-DA0BA3EF906B}"/>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7F440C4-6290-FF14-776A-3725D9A0F716}"/>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B7F440C4-6290-FF14-776A-3725D9A0F716}"/>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4738109-8FF4-BF5A-5CC2-292BD7BD75E4}"/>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04738109-8FF4-BF5A-5CC2-292BD7BD75E4}"/>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18"/>
                <a:stretch>
                  <a:fillRect/>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0E94FEE2-68EB-9727-72A6-859A7262B6FA}"/>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328F8220-8C34-2F53-EE53-4F700A81D8A1}"/>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5D97BDC-AAA6-F9CB-D617-43D47125A345}"/>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DCC35204-C8FD-B62A-49CB-85C7E4A30D22}"/>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3" name="Straight Arrow Connector 52">
            <a:extLst>
              <a:ext uri="{FF2B5EF4-FFF2-40B4-BE49-F238E27FC236}">
                <a16:creationId xmlns:a16="http://schemas.microsoft.com/office/drawing/2014/main" id="{A85C90E1-916A-80A6-8D95-CB5967DE908C}"/>
              </a:ext>
            </a:extLst>
          </p:cNvPr>
          <p:cNvCxnSpPr/>
          <p:nvPr/>
        </p:nvCxnSpPr>
        <p:spPr>
          <a:xfrm>
            <a:off x="4533377" y="6300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9836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0-#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50" name="Footer Placeholder 49">
            <a:extLst>
              <a:ext uri="{FF2B5EF4-FFF2-40B4-BE49-F238E27FC236}">
                <a16:creationId xmlns:a16="http://schemas.microsoft.com/office/drawing/2014/main" id="{A2F92D3E-9C71-2555-23B2-E01DAF6919ED}"/>
              </a:ext>
            </a:extLst>
          </p:cNvPr>
          <p:cNvSpPr>
            <a:spLocks noGrp="1"/>
          </p:cNvSpPr>
          <p:nvPr>
            <p:ph type="ftr" sz="quarter" idx="11"/>
          </p:nvPr>
        </p:nvSpPr>
        <p:spPr/>
        <p:txBody>
          <a:bodyPr/>
          <a:lstStyle/>
          <a:p>
            <a:r>
              <a:rPr lang="en-US"/>
              <a:t>Md. Masudur Rahman, Dept. of CSE, UGV</a:t>
            </a:r>
            <a:endParaRPr lang="en-US" dirty="0"/>
          </a:p>
        </p:txBody>
      </p:sp>
      <p:sp>
        <p:nvSpPr>
          <p:cNvPr id="51" name="Slide Number Placeholder 50">
            <a:extLst>
              <a:ext uri="{FF2B5EF4-FFF2-40B4-BE49-F238E27FC236}">
                <a16:creationId xmlns:a16="http://schemas.microsoft.com/office/drawing/2014/main" id="{410FC460-44ED-CDA1-871A-D8CDE8894F63}"/>
              </a:ext>
            </a:extLst>
          </p:cNvPr>
          <p:cNvSpPr>
            <a:spLocks noGrp="1"/>
          </p:cNvSpPr>
          <p:nvPr>
            <p:ph type="sldNum" sz="quarter" idx="12"/>
          </p:nvPr>
        </p:nvSpPr>
        <p:spPr/>
        <p:txBody>
          <a:bodyPr/>
          <a:lstStyle/>
          <a:p>
            <a:fld id="{BA691707-747E-C946-9ECD-54E2551B1C59}" type="slidenum">
              <a:rPr lang="en-US" smtClean="0"/>
              <a:pPr/>
              <a:t>114</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E49305-FD08-B3B9-74E4-5E59B0505610}"/>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EE49305-FD08-B3B9-74E4-5E59B0505610}"/>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6D37419E-DE1B-E1A7-8083-F149A5B2FC86}"/>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470A769-38D1-8F55-ADD6-CE4EC5F7E962}"/>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0470A769-38D1-8F55-ADD6-CE4EC5F7E962}"/>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A7C02B0D-0E99-4052-65BA-DA0BA3EF906B}"/>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7F440C4-6290-FF14-776A-3725D9A0F716}"/>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B7F440C4-6290-FF14-776A-3725D9A0F716}"/>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4738109-8FF4-BF5A-5CC2-292BD7BD75E4}"/>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04738109-8FF4-BF5A-5CC2-292BD7BD75E4}"/>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18"/>
                <a:stretch>
                  <a:fillRect/>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0E94FEE2-68EB-9727-72A6-859A7262B6FA}"/>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03DA02FA-CAB1-A3B9-57DD-947B5F106881}"/>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1DD073C-F2E2-5EA4-ED7A-E950A84D33FB}"/>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4" name="TextBox 43">
                <a:extLst>
                  <a:ext uri="{FF2B5EF4-FFF2-40B4-BE49-F238E27FC236}">
                    <a16:creationId xmlns:a16="http://schemas.microsoft.com/office/drawing/2014/main" id="{11DD073C-F2E2-5EA4-ED7A-E950A84D33FB}"/>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6AAD80AF-C63E-E4D9-1378-30419BDE8B1C}"/>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6" name="TextBox 45">
                <a:extLst>
                  <a:ext uri="{FF2B5EF4-FFF2-40B4-BE49-F238E27FC236}">
                    <a16:creationId xmlns:a16="http://schemas.microsoft.com/office/drawing/2014/main" id="{6AAD80AF-C63E-E4D9-1378-30419BDE8B1C}"/>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0"/>
                <a:stretch>
                  <a:fillRect/>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0DBE67E9-4433-11CF-B270-CD803E554D35}"/>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1479A89E-01B2-75EF-288B-BEE50093DCE5}"/>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02CA56CA-5BE6-E145-618E-AE745B59CF04}"/>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4" name="Straight Arrow Connector 53">
            <a:extLst>
              <a:ext uri="{FF2B5EF4-FFF2-40B4-BE49-F238E27FC236}">
                <a16:creationId xmlns:a16="http://schemas.microsoft.com/office/drawing/2014/main" id="{79D0319A-775A-0934-53A5-C72C255F2E6F}"/>
              </a:ext>
            </a:extLst>
          </p:cNvPr>
          <p:cNvCxnSpPr/>
          <p:nvPr/>
        </p:nvCxnSpPr>
        <p:spPr>
          <a:xfrm>
            <a:off x="7026055" y="6311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Oval 54">
            <a:extLst>
              <a:ext uri="{FF2B5EF4-FFF2-40B4-BE49-F238E27FC236}">
                <a16:creationId xmlns:a16="http://schemas.microsoft.com/office/drawing/2014/main" id="{75CB6EBF-4E31-684E-FC21-FB7098DFE5AC}"/>
              </a:ext>
            </a:extLst>
          </p:cNvPr>
          <p:cNvSpPr/>
          <p:nvPr/>
        </p:nvSpPr>
        <p:spPr>
          <a:xfrm>
            <a:off x="645925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79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54" name="Footer Placeholder 53">
            <a:extLst>
              <a:ext uri="{FF2B5EF4-FFF2-40B4-BE49-F238E27FC236}">
                <a16:creationId xmlns:a16="http://schemas.microsoft.com/office/drawing/2014/main" id="{DAC26351-C8AE-A08B-6985-D4BF17275B50}"/>
              </a:ext>
            </a:extLst>
          </p:cNvPr>
          <p:cNvSpPr>
            <a:spLocks noGrp="1"/>
          </p:cNvSpPr>
          <p:nvPr>
            <p:ph type="ftr" sz="quarter" idx="11"/>
          </p:nvPr>
        </p:nvSpPr>
        <p:spPr/>
        <p:txBody>
          <a:bodyPr/>
          <a:lstStyle/>
          <a:p>
            <a:r>
              <a:rPr lang="en-US"/>
              <a:t>Md. Masudur Rahman, Dept. of CSE, UGV</a:t>
            </a:r>
            <a:endParaRPr lang="en-US" dirty="0"/>
          </a:p>
        </p:txBody>
      </p:sp>
      <p:sp>
        <p:nvSpPr>
          <p:cNvPr id="55" name="Slide Number Placeholder 54">
            <a:extLst>
              <a:ext uri="{FF2B5EF4-FFF2-40B4-BE49-F238E27FC236}">
                <a16:creationId xmlns:a16="http://schemas.microsoft.com/office/drawing/2014/main" id="{6485B757-ADF4-986E-7C06-6E79CE54C233}"/>
              </a:ext>
            </a:extLst>
          </p:cNvPr>
          <p:cNvSpPr>
            <a:spLocks noGrp="1"/>
          </p:cNvSpPr>
          <p:nvPr>
            <p:ph type="sldNum" sz="quarter" idx="12"/>
          </p:nvPr>
        </p:nvSpPr>
        <p:spPr/>
        <p:txBody>
          <a:bodyPr/>
          <a:lstStyle/>
          <a:p>
            <a:fld id="{BA691707-747E-C946-9ECD-54E2551B1C59}" type="slidenum">
              <a:rPr lang="en-US" smtClean="0"/>
              <a:pPr/>
              <a:t>115</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E49305-FD08-B3B9-74E4-5E59B0505610}"/>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EE49305-FD08-B3B9-74E4-5E59B0505610}"/>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6D37419E-DE1B-E1A7-8083-F149A5B2FC86}"/>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470A769-38D1-8F55-ADD6-CE4EC5F7E962}"/>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0470A769-38D1-8F55-ADD6-CE4EC5F7E962}"/>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A7C02B0D-0E99-4052-65BA-DA0BA3EF906B}"/>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7F440C4-6290-FF14-776A-3725D9A0F716}"/>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B7F440C4-6290-FF14-776A-3725D9A0F716}"/>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4738109-8FF4-BF5A-5CC2-292BD7BD75E4}"/>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04738109-8FF4-BF5A-5CC2-292BD7BD75E4}"/>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18"/>
                <a:stretch>
                  <a:fillRect/>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0E94FEE2-68EB-9727-72A6-859A7262B6FA}"/>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03DA02FA-CAB1-A3B9-57DD-947B5F106881}"/>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1DD073C-F2E2-5EA4-ED7A-E950A84D33FB}"/>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4" name="TextBox 43">
                <a:extLst>
                  <a:ext uri="{FF2B5EF4-FFF2-40B4-BE49-F238E27FC236}">
                    <a16:creationId xmlns:a16="http://schemas.microsoft.com/office/drawing/2014/main" id="{11DD073C-F2E2-5EA4-ED7A-E950A84D33FB}"/>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6AAD80AF-C63E-E4D9-1378-30419BDE8B1C}"/>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6" name="TextBox 45">
                <a:extLst>
                  <a:ext uri="{FF2B5EF4-FFF2-40B4-BE49-F238E27FC236}">
                    <a16:creationId xmlns:a16="http://schemas.microsoft.com/office/drawing/2014/main" id="{6AAD80AF-C63E-E4D9-1378-30419BDE8B1C}"/>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0"/>
                <a:stretch>
                  <a:fillRect/>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0DBE67E9-4433-11CF-B270-CD803E554D35}"/>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1479A89E-01B2-75EF-288B-BEE50093DCE5}"/>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02CA56CA-5BE6-E145-618E-AE745B59CF04}"/>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D95F0F8-E3CA-0FB7-EF9B-2F1FBC88697F}"/>
                  </a:ext>
                </a:extLst>
              </p:cNvPr>
              <p:cNvSpPr txBox="1"/>
              <p:nvPr/>
            </p:nvSpPr>
            <p:spPr>
              <a:xfrm>
                <a:off x="7028666" y="449076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0" name="TextBox 49">
                <a:extLst>
                  <a:ext uri="{FF2B5EF4-FFF2-40B4-BE49-F238E27FC236}">
                    <a16:creationId xmlns:a16="http://schemas.microsoft.com/office/drawing/2014/main" id="{5D95F0F8-E3CA-0FB7-EF9B-2F1FBC88697F}"/>
                  </a:ext>
                </a:extLst>
              </p:cNvPr>
              <p:cNvSpPr txBox="1">
                <a:spLocks noRot="1" noChangeAspect="1" noMove="1" noResize="1" noEditPoints="1" noAdjustHandles="1" noChangeArrowheads="1" noChangeShapeType="1" noTextEdit="1"/>
              </p:cNvSpPr>
              <p:nvPr/>
            </p:nvSpPr>
            <p:spPr>
              <a:xfrm>
                <a:off x="7028666" y="4490768"/>
                <a:ext cx="479642" cy="369320"/>
              </a:xfrm>
              <a:prstGeom prst="rect">
                <a:avLst/>
              </a:prstGeom>
              <a:blipFill>
                <a:blip r:embed="rId21"/>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F4526009-1E79-F644-E56D-DD03930A5ADD}"/>
              </a:ext>
            </a:extLst>
          </p:cNvPr>
          <p:cNvSpPr txBox="1"/>
          <p:nvPr/>
        </p:nvSpPr>
        <p:spPr>
          <a:xfrm>
            <a:off x="6985410" y="409776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14C09F3-7891-160B-9A8D-79B65EA7E36A}"/>
                  </a:ext>
                </a:extLst>
              </p:cNvPr>
              <p:cNvSpPr txBox="1"/>
              <p:nvPr/>
            </p:nvSpPr>
            <p:spPr>
              <a:xfrm>
                <a:off x="697705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2" name="TextBox 51">
                <a:extLst>
                  <a:ext uri="{FF2B5EF4-FFF2-40B4-BE49-F238E27FC236}">
                    <a16:creationId xmlns:a16="http://schemas.microsoft.com/office/drawing/2014/main" id="{114C09F3-7891-160B-9A8D-79B65EA7E36A}"/>
                  </a:ext>
                </a:extLst>
              </p:cNvPr>
              <p:cNvSpPr txBox="1">
                <a:spLocks noRot="1" noChangeAspect="1" noMove="1" noResize="1" noEditPoints="1" noAdjustHandles="1" noChangeArrowheads="1" noChangeShapeType="1" noTextEdit="1"/>
              </p:cNvSpPr>
              <p:nvPr/>
            </p:nvSpPr>
            <p:spPr>
              <a:xfrm>
                <a:off x="6977058" y="4712925"/>
                <a:ext cx="479642" cy="369320"/>
              </a:xfrm>
              <a:prstGeom prst="rect">
                <a:avLst/>
              </a:prstGeom>
              <a:blipFill>
                <a:blip r:embed="rId22"/>
                <a:stretch>
                  <a:fillRect/>
                </a:stretch>
              </a:blipFill>
            </p:spPr>
            <p:txBody>
              <a:bodyPr/>
              <a:lstStyle/>
              <a:p>
                <a:r>
                  <a:rPr lang="en-US">
                    <a:noFill/>
                  </a:rPr>
                  <a:t> </a:t>
                </a:r>
              </a:p>
            </p:txBody>
          </p:sp>
        </mc:Fallback>
      </mc:AlternateContent>
      <p:sp>
        <p:nvSpPr>
          <p:cNvPr id="53" name="Rectangle 52">
            <a:extLst>
              <a:ext uri="{FF2B5EF4-FFF2-40B4-BE49-F238E27FC236}">
                <a16:creationId xmlns:a16="http://schemas.microsoft.com/office/drawing/2014/main" id="{2ABFAA26-30B2-7BBD-35D2-15EC129D77BC}"/>
              </a:ext>
            </a:extLst>
          </p:cNvPr>
          <p:cNvSpPr/>
          <p:nvPr/>
        </p:nvSpPr>
        <p:spPr>
          <a:xfrm>
            <a:off x="7199795" y="3421791"/>
            <a:ext cx="362115"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2967333F-214E-F84F-CD68-2BE6DD260D1A}"/>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7" name="Straight Arrow Connector 56">
            <a:extLst>
              <a:ext uri="{FF2B5EF4-FFF2-40B4-BE49-F238E27FC236}">
                <a16:creationId xmlns:a16="http://schemas.microsoft.com/office/drawing/2014/main" id="{BDE22275-46DE-FC67-83D1-55F2B5D12362}"/>
              </a:ext>
            </a:extLst>
          </p:cNvPr>
          <p:cNvCxnSpPr/>
          <p:nvPr/>
        </p:nvCxnSpPr>
        <p:spPr>
          <a:xfrm>
            <a:off x="4533377" y="6300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055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57" name="Footer Placeholder 56">
            <a:extLst>
              <a:ext uri="{FF2B5EF4-FFF2-40B4-BE49-F238E27FC236}">
                <a16:creationId xmlns:a16="http://schemas.microsoft.com/office/drawing/2014/main" id="{E36B91D6-E624-17CB-4C68-6EFC5B3D5D31}"/>
              </a:ext>
            </a:extLst>
          </p:cNvPr>
          <p:cNvSpPr>
            <a:spLocks noGrp="1"/>
          </p:cNvSpPr>
          <p:nvPr>
            <p:ph type="ftr" sz="quarter" idx="11"/>
          </p:nvPr>
        </p:nvSpPr>
        <p:spPr/>
        <p:txBody>
          <a:bodyPr/>
          <a:lstStyle/>
          <a:p>
            <a:r>
              <a:rPr lang="en-US"/>
              <a:t>Md. Masudur Rahman, Dept. of CSE, UGV</a:t>
            </a:r>
            <a:endParaRPr lang="en-US" dirty="0"/>
          </a:p>
        </p:txBody>
      </p:sp>
      <p:sp>
        <p:nvSpPr>
          <p:cNvPr id="62" name="Slide Number Placeholder 61">
            <a:extLst>
              <a:ext uri="{FF2B5EF4-FFF2-40B4-BE49-F238E27FC236}">
                <a16:creationId xmlns:a16="http://schemas.microsoft.com/office/drawing/2014/main" id="{0970D5B8-80B3-BE5A-67CF-91623C615443}"/>
              </a:ext>
            </a:extLst>
          </p:cNvPr>
          <p:cNvSpPr>
            <a:spLocks noGrp="1"/>
          </p:cNvSpPr>
          <p:nvPr>
            <p:ph type="sldNum" sz="quarter" idx="12"/>
          </p:nvPr>
        </p:nvSpPr>
        <p:spPr/>
        <p:txBody>
          <a:bodyPr/>
          <a:lstStyle/>
          <a:p>
            <a:fld id="{BA691707-747E-C946-9ECD-54E2551B1C59}" type="slidenum">
              <a:rPr lang="en-US" smtClean="0"/>
              <a:pPr/>
              <a:t>116</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E49305-FD08-B3B9-74E4-5E59B0505610}"/>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EE49305-FD08-B3B9-74E4-5E59B0505610}"/>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6D37419E-DE1B-E1A7-8083-F149A5B2FC86}"/>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470A769-38D1-8F55-ADD6-CE4EC5F7E962}"/>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0470A769-38D1-8F55-ADD6-CE4EC5F7E962}"/>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A7C02B0D-0E99-4052-65BA-DA0BA3EF906B}"/>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7F440C4-6290-FF14-776A-3725D9A0F716}"/>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B7F440C4-6290-FF14-776A-3725D9A0F716}"/>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4738109-8FF4-BF5A-5CC2-292BD7BD75E4}"/>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04738109-8FF4-BF5A-5CC2-292BD7BD75E4}"/>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18"/>
                <a:stretch>
                  <a:fillRect/>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0E94FEE2-68EB-9727-72A6-859A7262B6FA}"/>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03DA02FA-CAB1-A3B9-57DD-947B5F106881}"/>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1DD073C-F2E2-5EA4-ED7A-E950A84D33FB}"/>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4" name="TextBox 43">
                <a:extLst>
                  <a:ext uri="{FF2B5EF4-FFF2-40B4-BE49-F238E27FC236}">
                    <a16:creationId xmlns:a16="http://schemas.microsoft.com/office/drawing/2014/main" id="{11DD073C-F2E2-5EA4-ED7A-E950A84D33FB}"/>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6AAD80AF-C63E-E4D9-1378-30419BDE8B1C}"/>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6" name="TextBox 45">
                <a:extLst>
                  <a:ext uri="{FF2B5EF4-FFF2-40B4-BE49-F238E27FC236}">
                    <a16:creationId xmlns:a16="http://schemas.microsoft.com/office/drawing/2014/main" id="{6AAD80AF-C63E-E4D9-1378-30419BDE8B1C}"/>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0"/>
                <a:stretch>
                  <a:fillRect/>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0DBE67E9-4433-11CF-B270-CD803E554D35}"/>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1479A89E-01B2-75EF-288B-BEE50093DCE5}"/>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02CA56CA-5BE6-E145-618E-AE745B59CF04}"/>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D95F0F8-E3CA-0FB7-EF9B-2F1FBC88697F}"/>
                  </a:ext>
                </a:extLst>
              </p:cNvPr>
              <p:cNvSpPr txBox="1"/>
              <p:nvPr/>
            </p:nvSpPr>
            <p:spPr>
              <a:xfrm>
                <a:off x="7028666" y="449076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0" name="TextBox 49">
                <a:extLst>
                  <a:ext uri="{FF2B5EF4-FFF2-40B4-BE49-F238E27FC236}">
                    <a16:creationId xmlns:a16="http://schemas.microsoft.com/office/drawing/2014/main" id="{5D95F0F8-E3CA-0FB7-EF9B-2F1FBC88697F}"/>
                  </a:ext>
                </a:extLst>
              </p:cNvPr>
              <p:cNvSpPr txBox="1">
                <a:spLocks noRot="1" noChangeAspect="1" noMove="1" noResize="1" noEditPoints="1" noAdjustHandles="1" noChangeArrowheads="1" noChangeShapeType="1" noTextEdit="1"/>
              </p:cNvSpPr>
              <p:nvPr/>
            </p:nvSpPr>
            <p:spPr>
              <a:xfrm>
                <a:off x="7028666" y="4490768"/>
                <a:ext cx="479642" cy="369320"/>
              </a:xfrm>
              <a:prstGeom prst="rect">
                <a:avLst/>
              </a:prstGeom>
              <a:blipFill>
                <a:blip r:embed="rId21"/>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F4526009-1E79-F644-E56D-DD03930A5ADD}"/>
              </a:ext>
            </a:extLst>
          </p:cNvPr>
          <p:cNvSpPr txBox="1"/>
          <p:nvPr/>
        </p:nvSpPr>
        <p:spPr>
          <a:xfrm>
            <a:off x="6985410" y="409776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14C09F3-7891-160B-9A8D-79B65EA7E36A}"/>
                  </a:ext>
                </a:extLst>
              </p:cNvPr>
              <p:cNvSpPr txBox="1"/>
              <p:nvPr/>
            </p:nvSpPr>
            <p:spPr>
              <a:xfrm>
                <a:off x="697705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2" name="TextBox 51">
                <a:extLst>
                  <a:ext uri="{FF2B5EF4-FFF2-40B4-BE49-F238E27FC236}">
                    <a16:creationId xmlns:a16="http://schemas.microsoft.com/office/drawing/2014/main" id="{114C09F3-7891-160B-9A8D-79B65EA7E36A}"/>
                  </a:ext>
                </a:extLst>
              </p:cNvPr>
              <p:cNvSpPr txBox="1">
                <a:spLocks noRot="1" noChangeAspect="1" noMove="1" noResize="1" noEditPoints="1" noAdjustHandles="1" noChangeArrowheads="1" noChangeShapeType="1" noTextEdit="1"/>
              </p:cNvSpPr>
              <p:nvPr/>
            </p:nvSpPr>
            <p:spPr>
              <a:xfrm>
                <a:off x="6977058" y="4712925"/>
                <a:ext cx="479642" cy="369320"/>
              </a:xfrm>
              <a:prstGeom prst="rect">
                <a:avLst/>
              </a:prstGeom>
              <a:blipFill>
                <a:blip r:embed="rId22"/>
                <a:stretch>
                  <a:fillRect/>
                </a:stretch>
              </a:blipFill>
            </p:spPr>
            <p:txBody>
              <a:bodyPr/>
              <a:lstStyle/>
              <a:p>
                <a:r>
                  <a:rPr lang="en-US">
                    <a:noFill/>
                  </a:rPr>
                  <a:t> </a:t>
                </a:r>
              </a:p>
            </p:txBody>
          </p:sp>
        </mc:Fallback>
      </mc:AlternateContent>
      <p:sp>
        <p:nvSpPr>
          <p:cNvPr id="53" name="Rectangle 52">
            <a:extLst>
              <a:ext uri="{FF2B5EF4-FFF2-40B4-BE49-F238E27FC236}">
                <a16:creationId xmlns:a16="http://schemas.microsoft.com/office/drawing/2014/main" id="{2ABFAA26-30B2-7BBD-35D2-15EC129D77BC}"/>
              </a:ext>
            </a:extLst>
          </p:cNvPr>
          <p:cNvSpPr/>
          <p:nvPr/>
        </p:nvSpPr>
        <p:spPr>
          <a:xfrm>
            <a:off x="7199795" y="3421791"/>
            <a:ext cx="362115"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2967333F-214E-F84F-CD68-2BE6DD260D1A}"/>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5235A729-2E0F-3169-BE3D-141097C81740}"/>
                  </a:ext>
                </a:extLst>
              </p:cNvPr>
              <p:cNvSpPr txBox="1"/>
              <p:nvPr/>
            </p:nvSpPr>
            <p:spPr>
              <a:xfrm>
                <a:off x="7377048" y="448763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5235A729-2E0F-3169-BE3D-141097C81740}"/>
                  </a:ext>
                </a:extLst>
              </p:cNvPr>
              <p:cNvSpPr txBox="1">
                <a:spLocks noRot="1" noChangeAspect="1" noMove="1" noResize="1" noEditPoints="1" noAdjustHandles="1" noChangeArrowheads="1" noChangeShapeType="1" noTextEdit="1"/>
              </p:cNvSpPr>
              <p:nvPr/>
            </p:nvSpPr>
            <p:spPr>
              <a:xfrm>
                <a:off x="7377048" y="4487638"/>
                <a:ext cx="479642" cy="369320"/>
              </a:xfrm>
              <a:prstGeom prst="rect">
                <a:avLst/>
              </a:prstGeom>
              <a:blipFill>
                <a:blip r:embed="rId23"/>
                <a:stretch>
                  <a:fillRect/>
                </a:stretch>
              </a:blipFill>
            </p:spPr>
            <p:txBody>
              <a:bodyPr/>
              <a:lstStyle/>
              <a:p>
                <a:r>
                  <a:rPr lang="en-US">
                    <a:noFill/>
                  </a:rPr>
                  <a:t> </a:t>
                </a:r>
              </a:p>
            </p:txBody>
          </p:sp>
        </mc:Fallback>
      </mc:AlternateContent>
      <p:sp>
        <p:nvSpPr>
          <p:cNvPr id="55" name="TextBox 54">
            <a:extLst>
              <a:ext uri="{FF2B5EF4-FFF2-40B4-BE49-F238E27FC236}">
                <a16:creationId xmlns:a16="http://schemas.microsoft.com/office/drawing/2014/main" id="{2154887E-A5F9-A9C1-F88F-41A24A64E7F8}"/>
              </a:ext>
            </a:extLst>
          </p:cNvPr>
          <p:cNvSpPr txBox="1"/>
          <p:nvPr/>
        </p:nvSpPr>
        <p:spPr>
          <a:xfrm>
            <a:off x="7337901"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3030C407-330F-9BAC-3512-20594C16402C}"/>
                  </a:ext>
                </a:extLst>
              </p:cNvPr>
              <p:cNvSpPr txBox="1"/>
              <p:nvPr/>
            </p:nvSpPr>
            <p:spPr>
              <a:xfrm>
                <a:off x="731708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8" name="TextBox 57">
                <a:extLst>
                  <a:ext uri="{FF2B5EF4-FFF2-40B4-BE49-F238E27FC236}">
                    <a16:creationId xmlns:a16="http://schemas.microsoft.com/office/drawing/2014/main" id="{3030C407-330F-9BAC-3512-20594C16402C}"/>
                  </a:ext>
                </a:extLst>
              </p:cNvPr>
              <p:cNvSpPr txBox="1">
                <a:spLocks noRot="1" noChangeAspect="1" noMove="1" noResize="1" noEditPoints="1" noAdjustHandles="1" noChangeArrowheads="1" noChangeShapeType="1" noTextEdit="1"/>
              </p:cNvSpPr>
              <p:nvPr/>
            </p:nvSpPr>
            <p:spPr>
              <a:xfrm>
                <a:off x="7317087" y="4712925"/>
                <a:ext cx="479642" cy="369320"/>
              </a:xfrm>
              <a:prstGeom prst="rect">
                <a:avLst/>
              </a:prstGeom>
              <a:blipFill>
                <a:blip r:embed="rId24"/>
                <a:stretch>
                  <a:fillRect/>
                </a:stretch>
              </a:blipFill>
            </p:spPr>
            <p:txBody>
              <a:bodyPr/>
              <a:lstStyle/>
              <a:p>
                <a:r>
                  <a:rPr lang="en-US">
                    <a:noFill/>
                  </a:rPr>
                  <a:t> </a:t>
                </a:r>
              </a:p>
            </p:txBody>
          </p:sp>
        </mc:Fallback>
      </mc:AlternateContent>
      <p:sp>
        <p:nvSpPr>
          <p:cNvPr id="59" name="Rectangle 58">
            <a:extLst>
              <a:ext uri="{FF2B5EF4-FFF2-40B4-BE49-F238E27FC236}">
                <a16:creationId xmlns:a16="http://schemas.microsoft.com/office/drawing/2014/main" id="{8317182B-1B32-0653-A674-08F4BD5416A0}"/>
              </a:ext>
            </a:extLst>
          </p:cNvPr>
          <p:cNvSpPr/>
          <p:nvPr/>
        </p:nvSpPr>
        <p:spPr>
          <a:xfrm>
            <a:off x="7572308" y="2556690"/>
            <a:ext cx="1790766"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709BBD4-BFCD-D67B-F673-1529EB7081F5}"/>
              </a:ext>
            </a:extLst>
          </p:cNvPr>
          <p:cNvSpPr/>
          <p:nvPr/>
        </p:nvSpPr>
        <p:spPr>
          <a:xfrm>
            <a:off x="447388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1" name="Straight Arrow Connector 60">
            <a:extLst>
              <a:ext uri="{FF2B5EF4-FFF2-40B4-BE49-F238E27FC236}">
                <a16:creationId xmlns:a16="http://schemas.microsoft.com/office/drawing/2014/main" id="{E9EA331C-AD4E-692C-3CFD-517C487F048D}"/>
              </a:ext>
            </a:extLst>
          </p:cNvPr>
          <p:cNvCxnSpPr/>
          <p:nvPr/>
        </p:nvCxnSpPr>
        <p:spPr>
          <a:xfrm>
            <a:off x="4007292" y="6300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5934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arrives…</a:t>
            </a:r>
          </a:p>
        </p:txBody>
      </p:sp>
      <p:sp>
        <p:nvSpPr>
          <p:cNvPr id="69" name="Footer Placeholder 68">
            <a:extLst>
              <a:ext uri="{FF2B5EF4-FFF2-40B4-BE49-F238E27FC236}">
                <a16:creationId xmlns:a16="http://schemas.microsoft.com/office/drawing/2014/main" id="{39F4F7F2-8252-69A8-288C-A199017964F9}"/>
              </a:ext>
            </a:extLst>
          </p:cNvPr>
          <p:cNvSpPr>
            <a:spLocks noGrp="1"/>
          </p:cNvSpPr>
          <p:nvPr>
            <p:ph type="ftr" sz="quarter" idx="11"/>
          </p:nvPr>
        </p:nvSpPr>
        <p:spPr/>
        <p:txBody>
          <a:bodyPr/>
          <a:lstStyle/>
          <a:p>
            <a:r>
              <a:rPr lang="en-US"/>
              <a:t>Md. Masudur Rahman, Dept. of CSE, UGV</a:t>
            </a:r>
            <a:endParaRPr lang="en-US" dirty="0"/>
          </a:p>
        </p:txBody>
      </p:sp>
      <p:sp>
        <p:nvSpPr>
          <p:cNvPr id="70" name="Slide Number Placeholder 69">
            <a:extLst>
              <a:ext uri="{FF2B5EF4-FFF2-40B4-BE49-F238E27FC236}">
                <a16:creationId xmlns:a16="http://schemas.microsoft.com/office/drawing/2014/main" id="{0107BBD1-A4B7-BBE3-EC69-2BA6D505307F}"/>
              </a:ext>
            </a:extLst>
          </p:cNvPr>
          <p:cNvSpPr>
            <a:spLocks noGrp="1"/>
          </p:cNvSpPr>
          <p:nvPr>
            <p:ph type="sldNum" sz="quarter" idx="12"/>
          </p:nvPr>
        </p:nvSpPr>
        <p:spPr/>
        <p:txBody>
          <a:bodyPr/>
          <a:lstStyle/>
          <a:p>
            <a:fld id="{BA691707-747E-C946-9ECD-54E2551B1C59}" type="slidenum">
              <a:rPr lang="en-US" smtClean="0"/>
              <a:pPr/>
              <a:t>117</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6748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A74161-BB4A-1BBB-E127-967E2FC8689B}"/>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2A74161-BB4A-1BBB-E127-967E2FC8689B}"/>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43143CE-A995-6EEA-3C46-1FF9D030B949}"/>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F43143CE-A995-6EEA-3C46-1FF9D030B949}"/>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9C6D744-0F4D-E335-7F5B-15C796D505B6}"/>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9A8F680-164E-1EFD-6585-6EAA285DA688}"/>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 name="TextBox 2">
                <a:extLst>
                  <a:ext uri="{FF2B5EF4-FFF2-40B4-BE49-F238E27FC236}">
                    <a16:creationId xmlns:a16="http://schemas.microsoft.com/office/drawing/2014/main" id="{59A8F680-164E-1EFD-6585-6EAA285DA688}"/>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27BF8A-B067-6E8E-2795-83662FBFA97C}"/>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F6DF3-1D39-6ED5-3E87-CC8A031FE0BF}"/>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995F6DF3-1D39-6ED5-3E87-CC8A031FE0BF}"/>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80361A8-C0FA-ABD2-547F-50CA401D27F5}"/>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72CB37-B8CD-3238-4107-326143923C1D}"/>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5772CB37-B8CD-3238-4107-326143923C1D}"/>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8A07EE8-A2F7-9480-2EC5-09F1F3F0339A}"/>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A8C7B3-47EE-2A0D-FC21-DB5F28DF4ADE}"/>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EAA8C7B3-47EE-2A0D-FC21-DB5F28DF4ADE}"/>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B53A270-5335-C676-BA19-B7686256DE5F}"/>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5528B69-C2ED-A388-05DC-B5BB4B284AFA}"/>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2DBE7E-DA8D-1F5A-330A-CCF3AA99EB22}"/>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B02DBE7E-DA8D-1F5A-330A-CCF3AA99EB22}"/>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FA8F362-928E-8706-7F9B-5890DAB9086C}"/>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2FA8F362-928E-8706-7F9B-5890DAB9086C}"/>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662A97E6-C30F-2D00-6CE0-C353C39E7BFA}"/>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0E2F5D9E-D696-5911-A9CA-ACFD37AB605A}"/>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09B9D37-A2D9-101F-9954-09A846C3E3B5}"/>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B09B9D37-A2D9-101F-9954-09A846C3E3B5}"/>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DC4D6F7-D135-7A14-87D1-070F728A979D}"/>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ADC4D6F7-D135-7A14-87D1-070F728A979D}"/>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810122C2-0010-B6A9-5398-B1453FA2B2D8}"/>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62DB8F0-A8E5-2BBD-CABD-CB4302266989}"/>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8AD2145-4BD2-1E70-FBF3-23754A3F2DB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78AD2145-4BD2-1E70-FBF3-23754A3F2DB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14B8DF-037F-75D6-4C35-6203047ED892}"/>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9014B8DF-037F-75D6-4C35-6203047ED892}"/>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E49305-FD08-B3B9-74E4-5E59B0505610}"/>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EE49305-FD08-B3B9-74E4-5E59B0505610}"/>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6D37419E-DE1B-E1A7-8083-F149A5B2FC86}"/>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470A769-38D1-8F55-ADD6-CE4EC5F7E962}"/>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0470A769-38D1-8F55-ADD6-CE4EC5F7E962}"/>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A7C02B0D-0E99-4052-65BA-DA0BA3EF906B}"/>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7F440C4-6290-FF14-776A-3725D9A0F716}"/>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B7F440C4-6290-FF14-776A-3725D9A0F716}"/>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4738109-8FF4-BF5A-5CC2-292BD7BD75E4}"/>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04738109-8FF4-BF5A-5CC2-292BD7BD75E4}"/>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18"/>
                <a:stretch>
                  <a:fillRect/>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0E94FEE2-68EB-9727-72A6-859A7262B6FA}"/>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03DA02FA-CAB1-A3B9-57DD-947B5F106881}"/>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1DD073C-F2E2-5EA4-ED7A-E950A84D33FB}"/>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4" name="TextBox 43">
                <a:extLst>
                  <a:ext uri="{FF2B5EF4-FFF2-40B4-BE49-F238E27FC236}">
                    <a16:creationId xmlns:a16="http://schemas.microsoft.com/office/drawing/2014/main" id="{11DD073C-F2E2-5EA4-ED7A-E950A84D33FB}"/>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6AAD80AF-C63E-E4D9-1378-30419BDE8B1C}"/>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6" name="TextBox 45">
                <a:extLst>
                  <a:ext uri="{FF2B5EF4-FFF2-40B4-BE49-F238E27FC236}">
                    <a16:creationId xmlns:a16="http://schemas.microsoft.com/office/drawing/2014/main" id="{6AAD80AF-C63E-E4D9-1378-30419BDE8B1C}"/>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0"/>
                <a:stretch>
                  <a:fillRect/>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0DBE67E9-4433-11CF-B270-CD803E554D35}"/>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1479A89E-01B2-75EF-288B-BEE50093DCE5}"/>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02CA56CA-5BE6-E145-618E-AE745B59CF04}"/>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D95F0F8-E3CA-0FB7-EF9B-2F1FBC88697F}"/>
                  </a:ext>
                </a:extLst>
              </p:cNvPr>
              <p:cNvSpPr txBox="1"/>
              <p:nvPr/>
            </p:nvSpPr>
            <p:spPr>
              <a:xfrm>
                <a:off x="7028666" y="449076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0" name="TextBox 49">
                <a:extLst>
                  <a:ext uri="{FF2B5EF4-FFF2-40B4-BE49-F238E27FC236}">
                    <a16:creationId xmlns:a16="http://schemas.microsoft.com/office/drawing/2014/main" id="{5D95F0F8-E3CA-0FB7-EF9B-2F1FBC88697F}"/>
                  </a:ext>
                </a:extLst>
              </p:cNvPr>
              <p:cNvSpPr txBox="1">
                <a:spLocks noRot="1" noChangeAspect="1" noMove="1" noResize="1" noEditPoints="1" noAdjustHandles="1" noChangeArrowheads="1" noChangeShapeType="1" noTextEdit="1"/>
              </p:cNvSpPr>
              <p:nvPr/>
            </p:nvSpPr>
            <p:spPr>
              <a:xfrm>
                <a:off x="7028666" y="4490768"/>
                <a:ext cx="479642" cy="369320"/>
              </a:xfrm>
              <a:prstGeom prst="rect">
                <a:avLst/>
              </a:prstGeom>
              <a:blipFill>
                <a:blip r:embed="rId21"/>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F4526009-1E79-F644-E56D-DD03930A5ADD}"/>
              </a:ext>
            </a:extLst>
          </p:cNvPr>
          <p:cNvSpPr txBox="1"/>
          <p:nvPr/>
        </p:nvSpPr>
        <p:spPr>
          <a:xfrm>
            <a:off x="6985410" y="409776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14C09F3-7891-160B-9A8D-79B65EA7E36A}"/>
                  </a:ext>
                </a:extLst>
              </p:cNvPr>
              <p:cNvSpPr txBox="1"/>
              <p:nvPr/>
            </p:nvSpPr>
            <p:spPr>
              <a:xfrm>
                <a:off x="697705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2" name="TextBox 51">
                <a:extLst>
                  <a:ext uri="{FF2B5EF4-FFF2-40B4-BE49-F238E27FC236}">
                    <a16:creationId xmlns:a16="http://schemas.microsoft.com/office/drawing/2014/main" id="{114C09F3-7891-160B-9A8D-79B65EA7E36A}"/>
                  </a:ext>
                </a:extLst>
              </p:cNvPr>
              <p:cNvSpPr txBox="1">
                <a:spLocks noRot="1" noChangeAspect="1" noMove="1" noResize="1" noEditPoints="1" noAdjustHandles="1" noChangeArrowheads="1" noChangeShapeType="1" noTextEdit="1"/>
              </p:cNvSpPr>
              <p:nvPr/>
            </p:nvSpPr>
            <p:spPr>
              <a:xfrm>
                <a:off x="6977058" y="4712925"/>
                <a:ext cx="479642" cy="369320"/>
              </a:xfrm>
              <a:prstGeom prst="rect">
                <a:avLst/>
              </a:prstGeom>
              <a:blipFill>
                <a:blip r:embed="rId22"/>
                <a:stretch>
                  <a:fillRect/>
                </a:stretch>
              </a:blipFill>
            </p:spPr>
            <p:txBody>
              <a:bodyPr/>
              <a:lstStyle/>
              <a:p>
                <a:r>
                  <a:rPr lang="en-US">
                    <a:noFill/>
                  </a:rPr>
                  <a:t> </a:t>
                </a:r>
              </a:p>
            </p:txBody>
          </p:sp>
        </mc:Fallback>
      </mc:AlternateContent>
      <p:sp>
        <p:nvSpPr>
          <p:cNvPr id="53" name="Rectangle 52">
            <a:extLst>
              <a:ext uri="{FF2B5EF4-FFF2-40B4-BE49-F238E27FC236}">
                <a16:creationId xmlns:a16="http://schemas.microsoft.com/office/drawing/2014/main" id="{2ABFAA26-30B2-7BBD-35D2-15EC129D77BC}"/>
              </a:ext>
            </a:extLst>
          </p:cNvPr>
          <p:cNvSpPr/>
          <p:nvPr/>
        </p:nvSpPr>
        <p:spPr>
          <a:xfrm>
            <a:off x="7199795" y="3421791"/>
            <a:ext cx="362115"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2967333F-214E-F84F-CD68-2BE6DD260D1A}"/>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5235A729-2E0F-3169-BE3D-141097C81740}"/>
                  </a:ext>
                </a:extLst>
              </p:cNvPr>
              <p:cNvSpPr txBox="1"/>
              <p:nvPr/>
            </p:nvSpPr>
            <p:spPr>
              <a:xfrm>
                <a:off x="7377048" y="448763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5235A729-2E0F-3169-BE3D-141097C81740}"/>
                  </a:ext>
                </a:extLst>
              </p:cNvPr>
              <p:cNvSpPr txBox="1">
                <a:spLocks noRot="1" noChangeAspect="1" noMove="1" noResize="1" noEditPoints="1" noAdjustHandles="1" noChangeArrowheads="1" noChangeShapeType="1" noTextEdit="1"/>
              </p:cNvSpPr>
              <p:nvPr/>
            </p:nvSpPr>
            <p:spPr>
              <a:xfrm>
                <a:off x="7377048" y="4487638"/>
                <a:ext cx="479642" cy="369320"/>
              </a:xfrm>
              <a:prstGeom prst="rect">
                <a:avLst/>
              </a:prstGeom>
              <a:blipFill>
                <a:blip r:embed="rId23"/>
                <a:stretch>
                  <a:fillRect/>
                </a:stretch>
              </a:blipFill>
            </p:spPr>
            <p:txBody>
              <a:bodyPr/>
              <a:lstStyle/>
              <a:p>
                <a:r>
                  <a:rPr lang="en-US">
                    <a:noFill/>
                  </a:rPr>
                  <a:t> </a:t>
                </a:r>
              </a:p>
            </p:txBody>
          </p:sp>
        </mc:Fallback>
      </mc:AlternateContent>
      <p:sp>
        <p:nvSpPr>
          <p:cNvPr id="55" name="TextBox 54">
            <a:extLst>
              <a:ext uri="{FF2B5EF4-FFF2-40B4-BE49-F238E27FC236}">
                <a16:creationId xmlns:a16="http://schemas.microsoft.com/office/drawing/2014/main" id="{2154887E-A5F9-A9C1-F88F-41A24A64E7F8}"/>
              </a:ext>
            </a:extLst>
          </p:cNvPr>
          <p:cNvSpPr txBox="1"/>
          <p:nvPr/>
        </p:nvSpPr>
        <p:spPr>
          <a:xfrm>
            <a:off x="7337901"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3030C407-330F-9BAC-3512-20594C16402C}"/>
                  </a:ext>
                </a:extLst>
              </p:cNvPr>
              <p:cNvSpPr txBox="1"/>
              <p:nvPr/>
            </p:nvSpPr>
            <p:spPr>
              <a:xfrm>
                <a:off x="731708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8" name="TextBox 57">
                <a:extLst>
                  <a:ext uri="{FF2B5EF4-FFF2-40B4-BE49-F238E27FC236}">
                    <a16:creationId xmlns:a16="http://schemas.microsoft.com/office/drawing/2014/main" id="{3030C407-330F-9BAC-3512-20594C16402C}"/>
                  </a:ext>
                </a:extLst>
              </p:cNvPr>
              <p:cNvSpPr txBox="1">
                <a:spLocks noRot="1" noChangeAspect="1" noMove="1" noResize="1" noEditPoints="1" noAdjustHandles="1" noChangeArrowheads="1" noChangeShapeType="1" noTextEdit="1"/>
              </p:cNvSpPr>
              <p:nvPr/>
            </p:nvSpPr>
            <p:spPr>
              <a:xfrm>
                <a:off x="7317087" y="4712925"/>
                <a:ext cx="479642" cy="369320"/>
              </a:xfrm>
              <a:prstGeom prst="rect">
                <a:avLst/>
              </a:prstGeom>
              <a:blipFill>
                <a:blip r:embed="rId24"/>
                <a:stretch>
                  <a:fillRect/>
                </a:stretch>
              </a:blipFill>
            </p:spPr>
            <p:txBody>
              <a:bodyPr/>
              <a:lstStyle/>
              <a:p>
                <a:r>
                  <a:rPr lang="en-US">
                    <a:noFill/>
                  </a:rPr>
                  <a:t> </a:t>
                </a:r>
              </a:p>
            </p:txBody>
          </p:sp>
        </mc:Fallback>
      </mc:AlternateContent>
      <p:sp>
        <p:nvSpPr>
          <p:cNvPr id="59" name="Rectangle 58">
            <a:extLst>
              <a:ext uri="{FF2B5EF4-FFF2-40B4-BE49-F238E27FC236}">
                <a16:creationId xmlns:a16="http://schemas.microsoft.com/office/drawing/2014/main" id="{8317182B-1B32-0653-A674-08F4BD5416A0}"/>
              </a:ext>
            </a:extLst>
          </p:cNvPr>
          <p:cNvSpPr/>
          <p:nvPr/>
        </p:nvSpPr>
        <p:spPr>
          <a:xfrm>
            <a:off x="7572308" y="2556690"/>
            <a:ext cx="1790766"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709BBD4-BFCD-D67B-F673-1529EB7081F5}"/>
              </a:ext>
            </a:extLst>
          </p:cNvPr>
          <p:cNvSpPr/>
          <p:nvPr/>
        </p:nvSpPr>
        <p:spPr>
          <a:xfrm>
            <a:off x="394048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1" name="Straight Arrow Connector 60">
            <a:extLst>
              <a:ext uri="{FF2B5EF4-FFF2-40B4-BE49-F238E27FC236}">
                <a16:creationId xmlns:a16="http://schemas.microsoft.com/office/drawing/2014/main" id="{E9EA331C-AD4E-692C-3CFD-517C487F048D}"/>
              </a:ext>
            </a:extLst>
          </p:cNvPr>
          <p:cNvCxnSpPr/>
          <p:nvPr/>
        </p:nvCxnSpPr>
        <p:spPr>
          <a:xfrm>
            <a:off x="3473892" y="6300243"/>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4CA4AF42-4F38-BBCB-0C6E-FEE8883E38B5}"/>
                  </a:ext>
                </a:extLst>
              </p:cNvPr>
              <p:cNvSpPr txBox="1"/>
              <p:nvPr/>
            </p:nvSpPr>
            <p:spPr>
              <a:xfrm>
                <a:off x="9045092" y="4503106"/>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4CA4AF42-4F38-BBCB-0C6E-FEE8883E38B5}"/>
                  </a:ext>
                </a:extLst>
              </p:cNvPr>
              <p:cNvSpPr txBox="1">
                <a:spLocks noRot="1" noChangeAspect="1" noMove="1" noResize="1" noEditPoints="1" noAdjustHandles="1" noChangeArrowheads="1" noChangeShapeType="1" noTextEdit="1"/>
              </p:cNvSpPr>
              <p:nvPr/>
            </p:nvSpPr>
            <p:spPr>
              <a:xfrm>
                <a:off x="9045092" y="4503106"/>
                <a:ext cx="479642" cy="369320"/>
              </a:xfrm>
              <a:prstGeom prst="rect">
                <a:avLst/>
              </a:prstGeom>
              <a:blipFill>
                <a:blip r:embed="rId25"/>
                <a:stretch>
                  <a:fillRect/>
                </a:stretch>
              </a:blipFill>
            </p:spPr>
            <p:txBody>
              <a:bodyPr/>
              <a:lstStyle/>
              <a:p>
                <a:r>
                  <a:rPr lang="en-US">
                    <a:noFill/>
                  </a:rPr>
                  <a:t> </a:t>
                </a:r>
              </a:p>
            </p:txBody>
          </p:sp>
        </mc:Fallback>
      </mc:AlternateContent>
      <p:sp>
        <p:nvSpPr>
          <p:cNvPr id="62" name="TextBox 61">
            <a:extLst>
              <a:ext uri="{FF2B5EF4-FFF2-40B4-BE49-F238E27FC236}">
                <a16:creationId xmlns:a16="http://schemas.microsoft.com/office/drawing/2014/main" id="{ECC8E2D9-32D5-2F9A-3CEE-BABD7126A62A}"/>
              </a:ext>
            </a:extLst>
          </p:cNvPr>
          <p:cNvSpPr txBox="1"/>
          <p:nvPr/>
        </p:nvSpPr>
        <p:spPr>
          <a:xfrm>
            <a:off x="9102795"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668B55F9-4CB0-929D-463B-B30CDBE45C93}"/>
                  </a:ext>
                </a:extLst>
              </p:cNvPr>
              <p:cNvSpPr txBox="1"/>
              <p:nvPr/>
            </p:nvSpPr>
            <p:spPr>
              <a:xfrm>
                <a:off x="9082930"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3" name="TextBox 62">
                <a:extLst>
                  <a:ext uri="{FF2B5EF4-FFF2-40B4-BE49-F238E27FC236}">
                    <a16:creationId xmlns:a16="http://schemas.microsoft.com/office/drawing/2014/main" id="{668B55F9-4CB0-929D-463B-B30CDBE45C93}"/>
                  </a:ext>
                </a:extLst>
              </p:cNvPr>
              <p:cNvSpPr txBox="1">
                <a:spLocks noRot="1" noChangeAspect="1" noMove="1" noResize="1" noEditPoints="1" noAdjustHandles="1" noChangeArrowheads="1" noChangeShapeType="1" noTextEdit="1"/>
              </p:cNvSpPr>
              <p:nvPr/>
            </p:nvSpPr>
            <p:spPr>
              <a:xfrm>
                <a:off x="9082930" y="4712925"/>
                <a:ext cx="479642" cy="369320"/>
              </a:xfrm>
              <a:prstGeom prst="rect">
                <a:avLst/>
              </a:prstGeom>
              <a:blipFill>
                <a:blip r:embed="rId26"/>
                <a:stretch>
                  <a:fillRect/>
                </a:stretch>
              </a:blipFill>
            </p:spPr>
            <p:txBody>
              <a:bodyPr/>
              <a:lstStyle/>
              <a:p>
                <a:r>
                  <a:rPr lang="en-US">
                    <a:noFill/>
                  </a:rPr>
                  <a:t> </a:t>
                </a:r>
              </a:p>
            </p:txBody>
          </p:sp>
        </mc:Fallback>
      </mc:AlternateContent>
      <p:sp>
        <p:nvSpPr>
          <p:cNvPr id="64" name="Rectangle 63">
            <a:extLst>
              <a:ext uri="{FF2B5EF4-FFF2-40B4-BE49-F238E27FC236}">
                <a16:creationId xmlns:a16="http://schemas.microsoft.com/office/drawing/2014/main" id="{C39C197A-9E97-DEA1-4457-25661E8060B1}"/>
              </a:ext>
            </a:extLst>
          </p:cNvPr>
          <p:cNvSpPr/>
          <p:nvPr/>
        </p:nvSpPr>
        <p:spPr>
          <a:xfrm>
            <a:off x="9366560" y="1923944"/>
            <a:ext cx="1326840" cy="21376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4BC4BCC8-C17C-CB66-BFE0-3710034D11D3}"/>
              </a:ext>
            </a:extLst>
          </p:cNvPr>
          <p:cNvSpPr/>
          <p:nvPr/>
        </p:nvSpPr>
        <p:spPr>
          <a:xfrm>
            <a:off x="446936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11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p:txBody>
          <a:bodyPr/>
          <a:lstStyle/>
          <a:p>
            <a:r>
              <a:rPr lang="en-US" dirty="0"/>
              <a:t>Customer leaves…</a:t>
            </a:r>
          </a:p>
        </p:txBody>
      </p:sp>
      <p:sp>
        <p:nvSpPr>
          <p:cNvPr id="59" name="Footer Placeholder 58">
            <a:extLst>
              <a:ext uri="{FF2B5EF4-FFF2-40B4-BE49-F238E27FC236}">
                <a16:creationId xmlns:a16="http://schemas.microsoft.com/office/drawing/2014/main" id="{B02C9C9A-1231-2597-EF89-45CE21E4E6E2}"/>
              </a:ext>
            </a:extLst>
          </p:cNvPr>
          <p:cNvSpPr>
            <a:spLocks noGrp="1"/>
          </p:cNvSpPr>
          <p:nvPr>
            <p:ph type="ftr" sz="quarter" idx="11"/>
          </p:nvPr>
        </p:nvSpPr>
        <p:spPr/>
        <p:txBody>
          <a:bodyPr/>
          <a:lstStyle/>
          <a:p>
            <a:r>
              <a:rPr lang="en-US"/>
              <a:t>Md. Masudur Rahman, Dept. of CSE, UGV</a:t>
            </a:r>
            <a:endParaRPr lang="en-US" dirty="0"/>
          </a:p>
        </p:txBody>
      </p:sp>
      <p:sp>
        <p:nvSpPr>
          <p:cNvPr id="61" name="Slide Number Placeholder 60">
            <a:extLst>
              <a:ext uri="{FF2B5EF4-FFF2-40B4-BE49-F238E27FC236}">
                <a16:creationId xmlns:a16="http://schemas.microsoft.com/office/drawing/2014/main" id="{B5C05524-8B53-7B37-A8CF-63BA506EC9D2}"/>
              </a:ext>
            </a:extLst>
          </p:cNvPr>
          <p:cNvSpPr>
            <a:spLocks noGrp="1"/>
          </p:cNvSpPr>
          <p:nvPr>
            <p:ph type="sldNum" sz="quarter" idx="12"/>
          </p:nvPr>
        </p:nvSpPr>
        <p:spPr/>
        <p:txBody>
          <a:bodyPr/>
          <a:lstStyle/>
          <a:p>
            <a:fld id="{BA691707-747E-C946-9ECD-54E2551B1C59}" type="slidenum">
              <a:rPr lang="en-US" smtClean="0"/>
              <a:pPr/>
              <a:t>118</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1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449076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4490768"/>
                <a:ext cx="479642" cy="369320"/>
              </a:xfrm>
              <a:prstGeom prst="rect">
                <a:avLst/>
              </a:prstGeom>
              <a:blipFill>
                <a:blip r:embed="rId21"/>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409776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4712925"/>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448763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4487638"/>
                <a:ext cx="479642" cy="369320"/>
              </a:xfrm>
              <a:prstGeom prst="rect">
                <a:avLst/>
              </a:prstGeom>
              <a:blipFill>
                <a:blip r:embed="rId23"/>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4712925"/>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4503106"/>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4503106"/>
                <a:ext cx="479642" cy="369320"/>
              </a:xfrm>
              <a:prstGeom prst="rect">
                <a:avLst/>
              </a:prstGeom>
              <a:blipFill>
                <a:blip r:embed="rId25"/>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4712925"/>
                <a:ext cx="479642" cy="369320"/>
              </a:xfrm>
              <a:prstGeom prst="rect">
                <a:avLst/>
              </a:prstGeom>
              <a:blipFill>
                <a:blip r:embed="rId26"/>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4497028"/>
                <a:ext cx="479642" cy="369320"/>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4712925"/>
                <a:ext cx="479642" cy="369320"/>
              </a:xfrm>
              <a:prstGeom prst="rect">
                <a:avLst/>
              </a:prstGeom>
              <a:blipFill>
                <a:blip r:embed="rId28"/>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DB1C233C-9763-260E-C616-F845E5F58453}"/>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7637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07" name="Rectangle 106">
            <a:extLst>
              <a:ext uri="{FF2B5EF4-FFF2-40B4-BE49-F238E27FC236}">
                <a16:creationId xmlns:a16="http://schemas.microsoft.com/office/drawing/2014/main" id="{AEDB16EB-629C-08F1-D301-3444A31C966E}"/>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ED0A6833-3CC8-1256-D0C3-E9F894F618A5}"/>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A2F4AE67-7741-4641-4182-1DA3ED2DE4D1}"/>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2DE69D4A-BA0A-2963-98D4-5CF1BB88EF6F}"/>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E512832B-D8D8-DA8B-FF80-7A0ADB006297}"/>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3CBEAF33-A466-F768-76D6-7F0325995C5E}"/>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Rectangle 112">
            <a:extLst>
              <a:ext uri="{FF2B5EF4-FFF2-40B4-BE49-F238E27FC236}">
                <a16:creationId xmlns:a16="http://schemas.microsoft.com/office/drawing/2014/main" id="{168831C2-EBD9-7CB1-DBE3-DDA9D1512313}"/>
              </a:ext>
            </a:extLst>
          </p:cNvPr>
          <p:cNvSpPr/>
          <p:nvPr/>
        </p:nvSpPr>
        <p:spPr>
          <a:xfrm>
            <a:off x="7199795" y="3421791"/>
            <a:ext cx="362115"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780FA102-E219-0174-7FD2-10E95154A67D}"/>
              </a:ext>
            </a:extLst>
          </p:cNvPr>
          <p:cNvSpPr/>
          <p:nvPr/>
        </p:nvSpPr>
        <p:spPr>
          <a:xfrm>
            <a:off x="7572308" y="2556690"/>
            <a:ext cx="1790766"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52CD8558-AF45-BFFA-1DA4-029000793DEE}"/>
              </a:ext>
            </a:extLst>
          </p:cNvPr>
          <p:cNvSpPr/>
          <p:nvPr/>
        </p:nvSpPr>
        <p:spPr>
          <a:xfrm>
            <a:off x="9366560" y="1923944"/>
            <a:ext cx="1326840" cy="21376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 name="Straight Arrow Connector 43">
            <a:extLst>
              <a:ext uri="{FF2B5EF4-FFF2-40B4-BE49-F238E27FC236}">
                <a16:creationId xmlns:a16="http://schemas.microsoft.com/office/drawing/2014/main" id="{53BB4D65-75AB-564E-31B4-722E85B06D48}"/>
              </a:ext>
            </a:extLst>
          </p:cNvPr>
          <p:cNvCxnSpPr/>
          <p:nvPr/>
        </p:nvCxnSpPr>
        <p:spPr>
          <a:xfrm>
            <a:off x="7026055" y="63112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8DA3E54A-0179-29A6-68E0-2F091AD2BE37}"/>
              </a:ext>
            </a:extLst>
          </p:cNvPr>
          <p:cNvSpPr/>
          <p:nvPr/>
        </p:nvSpPr>
        <p:spPr>
          <a:xfrm>
            <a:off x="645925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EF5B94C5-4509-515C-7B2D-EDAAB7DEE566}"/>
              </a:ext>
            </a:extLst>
          </p:cNvPr>
          <p:cNvSpPr/>
          <p:nvPr/>
        </p:nvSpPr>
        <p:spPr>
          <a:xfrm>
            <a:off x="5526064" y="5555983"/>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A623379A-1B38-70B0-B97C-DA41BDB38386}"/>
              </a:ext>
            </a:extLst>
          </p:cNvPr>
          <p:cNvSpPr/>
          <p:nvPr/>
        </p:nvSpPr>
        <p:spPr>
          <a:xfrm>
            <a:off x="5526058"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ACA68A4D-7102-B2D7-CD59-7C825F7346C1}"/>
              </a:ext>
            </a:extLst>
          </p:cNvPr>
          <p:cNvSpPr/>
          <p:nvPr/>
        </p:nvSpPr>
        <p:spPr>
          <a:xfrm>
            <a:off x="499997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7E1A5EC6-8BD0-032A-193C-73769088B7A7}"/>
              </a:ext>
            </a:extLst>
          </p:cNvPr>
          <p:cNvSpPr/>
          <p:nvPr/>
        </p:nvSpPr>
        <p:spPr>
          <a:xfrm>
            <a:off x="4469363" y="6070114"/>
            <a:ext cx="457200" cy="4572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0" name="Straight Connector 59">
            <a:extLst>
              <a:ext uri="{FF2B5EF4-FFF2-40B4-BE49-F238E27FC236}">
                <a16:creationId xmlns:a16="http://schemas.microsoft.com/office/drawing/2014/main" id="{EF49BF02-4653-E2CC-FDCF-5E33C0BBF629}"/>
              </a:ext>
            </a:extLst>
          </p:cNvPr>
          <p:cNvCxnSpPr/>
          <p:nvPr/>
        </p:nvCxnSpPr>
        <p:spPr>
          <a:xfrm>
            <a:off x="10703313" y="2556690"/>
            <a:ext cx="6604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86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a:xfrm>
                <a:off x="878648" y="237527"/>
                <a:ext cx="10515600" cy="1004205"/>
              </a:xfrm>
            </p:spPr>
            <p:txBody>
              <a:bodyPr/>
              <a:lstStyle/>
              <a:p>
                <a:r>
                  <a:rPr lang="en-US" dirty="0"/>
                  <a:t>Calculation of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𝑇</m:t>
                        </m:r>
                      </m:e>
                      <m:sub>
                        <m:r>
                          <a:rPr lang="en-US" i="1" dirty="0" smtClean="0">
                            <a:latin typeface="Cambria Math" panose="02040503050406030204" pitchFamily="18" charset="0"/>
                          </a:rPr>
                          <m:t>𝑖</m:t>
                        </m:r>
                      </m:sub>
                    </m:sSub>
                  </m:oMath>
                </a14:m>
                <a:endParaRPr lang="en-US" dirty="0"/>
              </a:p>
            </p:txBody>
          </p:sp>
        </mc:Choice>
        <mc:Fallback xmlns="">
          <p:sp>
            <p:nvSpPr>
              <p:cNvPr id="2" name="Title 1">
                <a:extLst>
                  <a:ext uri="{FF2B5EF4-FFF2-40B4-BE49-F238E27FC236}">
                    <a16:creationId xmlns:a16="http://schemas.microsoft.com/office/drawing/2014/main" id="{074A3DAA-9DC8-21BD-F1DD-D93B15B33A4C}"/>
                  </a:ext>
                </a:extLst>
              </p:cNvPr>
              <p:cNvSpPr>
                <a:spLocks noGrp="1" noRot="1" noChangeAspect="1" noMove="1" noResize="1" noEditPoints="1" noAdjustHandles="1" noChangeArrowheads="1" noChangeShapeType="1" noTextEdit="1"/>
              </p:cNvSpPr>
              <p:nvPr>
                <p:ph type="title"/>
              </p:nvPr>
            </p:nvSpPr>
            <p:spPr>
              <a:xfrm>
                <a:off x="878648" y="237527"/>
                <a:ext cx="10515600" cy="1004205"/>
              </a:xfrm>
              <a:blipFill>
                <a:blip r:embed="rId2"/>
                <a:stretch>
                  <a:fillRect l="-2319" t="-3636"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9" name="Content Placeholder 58">
                <a:extLst>
                  <a:ext uri="{FF2B5EF4-FFF2-40B4-BE49-F238E27FC236}">
                    <a16:creationId xmlns:a16="http://schemas.microsoft.com/office/drawing/2014/main" id="{38D4DAA9-F6C2-D19D-2725-563F923E7054}"/>
                  </a:ext>
                </a:extLst>
              </p:cNvPr>
              <p:cNvSpPr>
                <a:spLocks noGrp="1"/>
              </p:cNvSpPr>
              <p:nvPr>
                <p:ph idx="1"/>
              </p:nvPr>
            </p:nvSpPr>
            <p:spPr>
              <a:xfrm>
                <a:off x="838200" y="5193980"/>
                <a:ext cx="10515600" cy="1678623"/>
              </a:xfrm>
            </p:spPr>
            <p:txBody>
              <a:bodyPr>
                <a:normAutofit/>
              </a:bodyPr>
              <a:lstStyle/>
              <a:p>
                <a14:m>
                  <m:oMath xmlns:m="http://schemas.openxmlformats.org/officeDocument/2006/math">
                    <m:sSub>
                      <m:sSubPr>
                        <m:ctrlPr>
                          <a:rPr lang="en-US" b="0" i="1" dirty="0" smtClean="0">
                            <a:latin typeface="Cambria Math" panose="02040503050406030204" pitchFamily="18" charset="0"/>
                          </a:rPr>
                        </m:ctrlPr>
                      </m:sSubPr>
                      <m:e>
                        <m:r>
                          <m:rPr>
                            <m:sty m:val="p"/>
                          </m:rPr>
                          <a:rPr lang="en-US" i="1" dirty="0" smtClean="0">
                            <a:latin typeface="Cambria Math" panose="02040503050406030204" pitchFamily="18" charset="0"/>
                          </a:rPr>
                          <m:t>T</m:t>
                        </m:r>
                      </m:e>
                      <m:sub>
                        <m:r>
                          <a:rPr lang="en-US" i="1" dirty="0" smtClean="0">
                            <a:latin typeface="Cambria Math" panose="02040503050406030204" pitchFamily="18" charset="0"/>
                          </a:rPr>
                          <m:t>0</m:t>
                        </m:r>
                      </m:sub>
                    </m:sSub>
                    <m:r>
                      <a:rPr lang="en-US" b="0"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1.6</m:t>
                        </m:r>
                        <m:r>
                          <a:rPr lang="en-US" b="0" i="1" dirty="0" smtClean="0">
                            <a:latin typeface="Cambria Math" panose="02040503050406030204" pitchFamily="18" charset="0"/>
                          </a:rPr>
                          <m:t>−</m:t>
                        </m:r>
                        <m:r>
                          <a:rPr lang="en-US" i="1" dirty="0" smtClean="0">
                            <a:latin typeface="Cambria Math" panose="02040503050406030204" pitchFamily="18" charset="0"/>
                          </a:rPr>
                          <m:t>0.0</m:t>
                        </m:r>
                      </m:e>
                    </m:d>
                    <m:r>
                      <a:rPr lang="en-US" b="0"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4.0</m:t>
                        </m:r>
                        <m:r>
                          <a:rPr lang="en-US" b="0" i="1" dirty="0" smtClean="0">
                            <a:latin typeface="Cambria Math" panose="02040503050406030204" pitchFamily="18" charset="0"/>
                          </a:rPr>
                          <m:t>−</m:t>
                        </m:r>
                        <m:r>
                          <a:rPr lang="en-US" i="1" dirty="0" smtClean="0">
                            <a:latin typeface="Cambria Math" panose="02040503050406030204" pitchFamily="18" charset="0"/>
                          </a:rPr>
                          <m:t>3.1</m:t>
                        </m:r>
                      </m:e>
                    </m:d>
                    <m:r>
                      <a:rPr lang="en-US" b="0"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5.6</m:t>
                        </m:r>
                        <m:r>
                          <a:rPr lang="en-US" b="0" i="1" dirty="0" smtClean="0">
                            <a:latin typeface="Cambria Math" panose="02040503050406030204" pitchFamily="18" charset="0"/>
                          </a:rPr>
                          <m:t>−</m:t>
                        </m:r>
                        <m:r>
                          <a:rPr lang="en-US" i="1" dirty="0" smtClean="0">
                            <a:latin typeface="Cambria Math" panose="02040503050406030204" pitchFamily="18" charset="0"/>
                          </a:rPr>
                          <m:t>4.9</m:t>
                        </m:r>
                      </m:e>
                    </m:d>
                    <m:r>
                      <a:rPr lang="en-US" b="0" i="1" dirty="0" smtClean="0">
                        <a:latin typeface="Cambria Math" panose="02040503050406030204" pitchFamily="18" charset="0"/>
                      </a:rPr>
                      <m:t>=</m:t>
                    </m:r>
                    <m:r>
                      <a:rPr lang="en-US" i="1" dirty="0" smtClean="0">
                        <a:latin typeface="Cambria Math" panose="02040503050406030204" pitchFamily="18" charset="0"/>
                      </a:rPr>
                      <m:t>3.2</m:t>
                    </m:r>
                  </m:oMath>
                </a14:m>
                <a:endParaRPr lang="en-US" dirty="0"/>
              </a:p>
              <a:p>
                <a14:m>
                  <m:oMath xmlns:m="http://schemas.openxmlformats.org/officeDocument/2006/math">
                    <m:sSub>
                      <m:sSubPr>
                        <m:ctrlPr>
                          <a:rPr lang="en-US" b="0" i="1" dirty="0" smtClean="0">
                            <a:solidFill>
                              <a:schemeClr val="accent1"/>
                            </a:solidFill>
                            <a:latin typeface="Cambria Math" panose="02040503050406030204" pitchFamily="18" charset="0"/>
                          </a:rPr>
                        </m:ctrlPr>
                      </m:sSubPr>
                      <m:e>
                        <m:r>
                          <m:rPr>
                            <m:sty m:val="p"/>
                          </m:rPr>
                          <a:rPr lang="en-US" i="1" dirty="0" smtClean="0">
                            <a:solidFill>
                              <a:schemeClr val="accent1"/>
                            </a:solidFill>
                            <a:latin typeface="Cambria Math" panose="02040503050406030204" pitchFamily="18" charset="0"/>
                          </a:rPr>
                          <m:t>T</m:t>
                        </m:r>
                      </m:e>
                      <m:sub>
                        <m:r>
                          <a:rPr lang="en-US" i="1" dirty="0" smtClean="0">
                            <a:solidFill>
                              <a:schemeClr val="accent1"/>
                            </a:solidFill>
                            <a:latin typeface="Cambria Math" panose="02040503050406030204" pitchFamily="18" charset="0"/>
                          </a:rPr>
                          <m:t>1</m:t>
                        </m:r>
                      </m:sub>
                    </m:sSub>
                    <m:r>
                      <a:rPr lang="en-US" b="0" i="1" dirty="0" smtClean="0">
                        <a:solidFill>
                          <a:schemeClr val="accent1"/>
                        </a:solidFill>
                        <a:latin typeface="Cambria Math" panose="02040503050406030204" pitchFamily="18" charset="0"/>
                      </a:rPr>
                      <m:t>=</m:t>
                    </m:r>
                    <m:d>
                      <m:dPr>
                        <m:ctrlPr>
                          <a:rPr lang="en-US" i="1" dirty="0" smtClean="0">
                            <a:solidFill>
                              <a:schemeClr val="accent1"/>
                            </a:solidFill>
                            <a:latin typeface="Cambria Math" panose="02040503050406030204" pitchFamily="18" charset="0"/>
                          </a:rPr>
                        </m:ctrlPr>
                      </m:dPr>
                      <m:e>
                        <m:r>
                          <a:rPr lang="en-US" i="1" dirty="0" smtClean="0">
                            <a:solidFill>
                              <a:schemeClr val="accent1"/>
                            </a:solidFill>
                            <a:latin typeface="Cambria Math" panose="02040503050406030204" pitchFamily="18" charset="0"/>
                          </a:rPr>
                          <m:t>2.1</m:t>
                        </m:r>
                        <m:r>
                          <a:rPr lang="en-US" b="0" i="1" dirty="0" smtClean="0">
                            <a:solidFill>
                              <a:schemeClr val="accent1"/>
                            </a:solidFill>
                            <a:latin typeface="Cambria Math" panose="02040503050406030204" pitchFamily="18" charset="0"/>
                          </a:rPr>
                          <m:t>−</m:t>
                        </m:r>
                        <m:r>
                          <a:rPr lang="en-US" i="1" dirty="0" smtClean="0">
                            <a:solidFill>
                              <a:schemeClr val="accent1"/>
                            </a:solidFill>
                            <a:latin typeface="Cambria Math" panose="02040503050406030204" pitchFamily="18" charset="0"/>
                          </a:rPr>
                          <m:t>1.6</m:t>
                        </m:r>
                      </m:e>
                    </m:d>
                    <m:r>
                      <a:rPr lang="en-US" b="0" i="1" dirty="0" smtClean="0">
                        <a:solidFill>
                          <a:schemeClr val="accent1"/>
                        </a:solidFill>
                        <a:latin typeface="Cambria Math" panose="02040503050406030204" pitchFamily="18" charset="0"/>
                      </a:rPr>
                      <m:t>+</m:t>
                    </m:r>
                    <m:d>
                      <m:dPr>
                        <m:ctrlPr>
                          <a:rPr lang="en-US" i="1" dirty="0" smtClean="0">
                            <a:solidFill>
                              <a:schemeClr val="accent1"/>
                            </a:solidFill>
                            <a:latin typeface="Cambria Math" panose="02040503050406030204" pitchFamily="18" charset="0"/>
                          </a:rPr>
                        </m:ctrlPr>
                      </m:dPr>
                      <m:e>
                        <m:r>
                          <a:rPr lang="en-US" i="1" dirty="0" smtClean="0">
                            <a:solidFill>
                              <a:schemeClr val="accent1"/>
                            </a:solidFill>
                            <a:latin typeface="Cambria Math" panose="02040503050406030204" pitchFamily="18" charset="0"/>
                          </a:rPr>
                          <m:t>3.1</m:t>
                        </m:r>
                        <m:r>
                          <a:rPr lang="en-US" b="0" i="1" dirty="0" smtClean="0">
                            <a:solidFill>
                              <a:schemeClr val="accent1"/>
                            </a:solidFill>
                            <a:latin typeface="Cambria Math" panose="02040503050406030204" pitchFamily="18" charset="0"/>
                          </a:rPr>
                          <m:t>−</m:t>
                        </m:r>
                        <m:r>
                          <a:rPr lang="en-US" i="1" dirty="0" smtClean="0">
                            <a:solidFill>
                              <a:schemeClr val="accent1"/>
                            </a:solidFill>
                            <a:latin typeface="Cambria Math" panose="02040503050406030204" pitchFamily="18" charset="0"/>
                          </a:rPr>
                          <m:t>2.4</m:t>
                        </m:r>
                      </m:e>
                    </m:d>
                    <m:r>
                      <a:rPr lang="en-US" b="0" i="1" dirty="0" smtClean="0">
                        <a:solidFill>
                          <a:schemeClr val="accent1"/>
                        </a:solidFill>
                        <a:latin typeface="Cambria Math" panose="02040503050406030204" pitchFamily="18" charset="0"/>
                      </a:rPr>
                      <m:t>+</m:t>
                    </m:r>
                    <m:d>
                      <m:dPr>
                        <m:ctrlPr>
                          <a:rPr lang="en-US" i="1" dirty="0" smtClean="0">
                            <a:solidFill>
                              <a:schemeClr val="accent1"/>
                            </a:solidFill>
                            <a:latin typeface="Cambria Math" panose="02040503050406030204" pitchFamily="18" charset="0"/>
                          </a:rPr>
                        </m:ctrlPr>
                      </m:dPr>
                      <m:e>
                        <m:r>
                          <a:rPr lang="en-US" i="1" dirty="0" smtClean="0">
                            <a:solidFill>
                              <a:schemeClr val="accent1"/>
                            </a:solidFill>
                            <a:latin typeface="Cambria Math" panose="02040503050406030204" pitchFamily="18" charset="0"/>
                          </a:rPr>
                          <m:t>4.9</m:t>
                        </m:r>
                        <m:r>
                          <a:rPr lang="en-US" b="0" i="1" dirty="0" smtClean="0">
                            <a:solidFill>
                              <a:schemeClr val="accent1"/>
                            </a:solidFill>
                            <a:latin typeface="Cambria Math" panose="02040503050406030204" pitchFamily="18" charset="0"/>
                          </a:rPr>
                          <m:t>−</m:t>
                        </m:r>
                        <m:r>
                          <a:rPr lang="en-US" i="1" dirty="0" smtClean="0">
                            <a:solidFill>
                              <a:schemeClr val="accent1"/>
                            </a:solidFill>
                            <a:latin typeface="Cambria Math" panose="02040503050406030204" pitchFamily="18" charset="0"/>
                          </a:rPr>
                          <m:t>4.0</m:t>
                        </m:r>
                      </m:e>
                    </m:d>
                    <m:r>
                      <a:rPr lang="en-US" b="0" i="1" dirty="0" smtClean="0">
                        <a:solidFill>
                          <a:schemeClr val="accent1"/>
                        </a:solidFill>
                        <a:latin typeface="Cambria Math" panose="02040503050406030204" pitchFamily="18" charset="0"/>
                      </a:rPr>
                      <m:t>+</m:t>
                    </m:r>
                    <m:d>
                      <m:dPr>
                        <m:ctrlPr>
                          <a:rPr lang="en-US" i="1" dirty="0" smtClean="0">
                            <a:solidFill>
                              <a:schemeClr val="accent1"/>
                            </a:solidFill>
                            <a:latin typeface="Cambria Math" panose="02040503050406030204" pitchFamily="18" charset="0"/>
                          </a:rPr>
                        </m:ctrlPr>
                      </m:dPr>
                      <m:e>
                        <m:r>
                          <a:rPr lang="en-US" i="1" dirty="0" smtClean="0">
                            <a:solidFill>
                              <a:schemeClr val="accent1"/>
                            </a:solidFill>
                            <a:latin typeface="Cambria Math" panose="02040503050406030204" pitchFamily="18" charset="0"/>
                          </a:rPr>
                          <m:t>5.8</m:t>
                        </m:r>
                        <m:r>
                          <a:rPr lang="en-US" b="0" i="1" dirty="0" smtClean="0">
                            <a:solidFill>
                              <a:schemeClr val="accent1"/>
                            </a:solidFill>
                            <a:latin typeface="Cambria Math" panose="02040503050406030204" pitchFamily="18" charset="0"/>
                          </a:rPr>
                          <m:t>−</m:t>
                        </m:r>
                        <m:r>
                          <a:rPr lang="en-US" i="1" dirty="0" smtClean="0">
                            <a:solidFill>
                              <a:schemeClr val="accent1"/>
                            </a:solidFill>
                            <a:latin typeface="Cambria Math" panose="02040503050406030204" pitchFamily="18" charset="0"/>
                          </a:rPr>
                          <m:t>5.6</m:t>
                        </m:r>
                      </m:e>
                    </m:d>
                    <m:r>
                      <a:rPr lang="en-US" b="0" i="1" dirty="0" smtClean="0">
                        <a:solidFill>
                          <a:schemeClr val="accent1"/>
                        </a:solidFill>
                        <a:latin typeface="Cambria Math" panose="02040503050406030204" pitchFamily="18" charset="0"/>
                      </a:rPr>
                      <m:t>=</m:t>
                    </m:r>
                    <m:r>
                      <a:rPr lang="en-US" i="1" dirty="0" smtClean="0">
                        <a:solidFill>
                          <a:schemeClr val="accent1"/>
                        </a:solidFill>
                        <a:latin typeface="Cambria Math" panose="02040503050406030204" pitchFamily="18" charset="0"/>
                      </a:rPr>
                      <m:t>2.3</m:t>
                    </m:r>
                  </m:oMath>
                </a14:m>
                <a:endParaRPr lang="en-US" dirty="0">
                  <a:solidFill>
                    <a:schemeClr val="accent1"/>
                  </a:solidFill>
                </a:endParaRPr>
              </a:p>
              <a:p>
                <a14:m>
                  <m:oMath xmlns:m="http://schemas.openxmlformats.org/officeDocument/2006/math">
                    <m:sSub>
                      <m:sSubPr>
                        <m:ctrlPr>
                          <a:rPr lang="en-US" b="0" i="1" dirty="0" smtClean="0">
                            <a:solidFill>
                              <a:schemeClr val="accent2"/>
                            </a:solidFill>
                            <a:latin typeface="Cambria Math" panose="02040503050406030204" pitchFamily="18" charset="0"/>
                          </a:rPr>
                        </m:ctrlPr>
                      </m:sSubPr>
                      <m:e>
                        <m:r>
                          <m:rPr>
                            <m:sty m:val="p"/>
                          </m:rPr>
                          <a:rPr lang="en-US" i="1" dirty="0" smtClean="0">
                            <a:solidFill>
                              <a:schemeClr val="accent2"/>
                            </a:solidFill>
                            <a:latin typeface="Cambria Math" panose="02040503050406030204" pitchFamily="18" charset="0"/>
                          </a:rPr>
                          <m:t>T</m:t>
                        </m:r>
                      </m:e>
                      <m:sub>
                        <m:r>
                          <a:rPr lang="en-US" i="1" dirty="0" smtClean="0">
                            <a:solidFill>
                              <a:schemeClr val="accent2"/>
                            </a:solidFill>
                            <a:latin typeface="Cambria Math" panose="02040503050406030204" pitchFamily="18" charset="0"/>
                          </a:rPr>
                          <m:t>2</m:t>
                        </m:r>
                      </m:sub>
                    </m:sSub>
                    <m:r>
                      <a:rPr lang="en-US" b="0" i="1" dirty="0" smtClean="0">
                        <a:solidFill>
                          <a:schemeClr val="accent2"/>
                        </a:solidFill>
                        <a:latin typeface="Cambria Math" panose="02040503050406030204" pitchFamily="18" charset="0"/>
                      </a:rPr>
                      <m:t>=</m:t>
                    </m:r>
                    <m:d>
                      <m:dPr>
                        <m:ctrlPr>
                          <a:rPr lang="en-US" i="1" dirty="0" smtClean="0">
                            <a:solidFill>
                              <a:schemeClr val="accent2"/>
                            </a:solidFill>
                            <a:latin typeface="Cambria Math" panose="02040503050406030204" pitchFamily="18" charset="0"/>
                          </a:rPr>
                        </m:ctrlPr>
                      </m:dPr>
                      <m:e>
                        <m:r>
                          <a:rPr lang="en-US" i="1" dirty="0" smtClean="0">
                            <a:solidFill>
                              <a:schemeClr val="accent2"/>
                            </a:solidFill>
                            <a:latin typeface="Cambria Math" panose="02040503050406030204" pitchFamily="18" charset="0"/>
                          </a:rPr>
                          <m:t>2.4</m:t>
                        </m:r>
                        <m:r>
                          <a:rPr lang="en-US" b="0" i="1" dirty="0" smtClean="0">
                            <a:solidFill>
                              <a:schemeClr val="accent2"/>
                            </a:solidFill>
                            <a:latin typeface="Cambria Math" panose="02040503050406030204" pitchFamily="18" charset="0"/>
                          </a:rPr>
                          <m:t>−</m:t>
                        </m:r>
                        <m:r>
                          <a:rPr lang="en-US" i="1" dirty="0" smtClean="0">
                            <a:solidFill>
                              <a:schemeClr val="accent2"/>
                            </a:solidFill>
                            <a:latin typeface="Cambria Math" panose="02040503050406030204" pitchFamily="18" charset="0"/>
                          </a:rPr>
                          <m:t>2.1</m:t>
                        </m:r>
                      </m:e>
                    </m:d>
                    <m:r>
                      <a:rPr lang="en-US" b="0" i="1" dirty="0" smtClean="0">
                        <a:solidFill>
                          <a:schemeClr val="accent2"/>
                        </a:solidFill>
                        <a:latin typeface="Cambria Math" panose="02040503050406030204" pitchFamily="18" charset="0"/>
                      </a:rPr>
                      <m:t>+</m:t>
                    </m:r>
                    <m:d>
                      <m:dPr>
                        <m:ctrlPr>
                          <a:rPr lang="en-US" i="1" dirty="0" smtClean="0">
                            <a:solidFill>
                              <a:schemeClr val="accent2"/>
                            </a:solidFill>
                            <a:latin typeface="Cambria Math" panose="02040503050406030204" pitchFamily="18" charset="0"/>
                          </a:rPr>
                        </m:ctrlPr>
                      </m:dPr>
                      <m:e>
                        <m:r>
                          <a:rPr lang="en-US" i="1" dirty="0" smtClean="0">
                            <a:solidFill>
                              <a:schemeClr val="accent2"/>
                            </a:solidFill>
                            <a:latin typeface="Cambria Math" panose="02040503050406030204" pitchFamily="18" charset="0"/>
                          </a:rPr>
                          <m:t>7.2</m:t>
                        </m:r>
                        <m:r>
                          <a:rPr lang="en-US" b="0" i="1" dirty="0" smtClean="0">
                            <a:solidFill>
                              <a:schemeClr val="accent2"/>
                            </a:solidFill>
                            <a:latin typeface="Cambria Math" panose="02040503050406030204" pitchFamily="18" charset="0"/>
                          </a:rPr>
                          <m:t>−</m:t>
                        </m:r>
                        <m:r>
                          <a:rPr lang="en-US" i="1" dirty="0" smtClean="0">
                            <a:solidFill>
                              <a:schemeClr val="accent2"/>
                            </a:solidFill>
                            <a:latin typeface="Cambria Math" panose="02040503050406030204" pitchFamily="18" charset="0"/>
                          </a:rPr>
                          <m:t>5.8</m:t>
                        </m:r>
                      </m:e>
                    </m:d>
                    <m:r>
                      <a:rPr lang="en-US" b="0" i="1" dirty="0" smtClean="0">
                        <a:solidFill>
                          <a:schemeClr val="accent2"/>
                        </a:solidFill>
                        <a:latin typeface="Cambria Math" panose="02040503050406030204" pitchFamily="18" charset="0"/>
                      </a:rPr>
                      <m:t>=</m:t>
                    </m:r>
                    <m:r>
                      <a:rPr lang="en-US" i="1" dirty="0" smtClean="0">
                        <a:solidFill>
                          <a:schemeClr val="accent2"/>
                        </a:solidFill>
                        <a:latin typeface="Cambria Math" panose="02040503050406030204" pitchFamily="18" charset="0"/>
                      </a:rPr>
                      <m:t>1.7</m:t>
                    </m:r>
                  </m:oMath>
                </a14:m>
                <a:endParaRPr lang="en-US" dirty="0">
                  <a:solidFill>
                    <a:schemeClr val="accent2"/>
                  </a:solidFill>
                </a:endParaRPr>
              </a:p>
              <a:p>
                <a14:m>
                  <m:oMath xmlns:m="http://schemas.openxmlformats.org/officeDocument/2006/math">
                    <m:sSub>
                      <m:sSubPr>
                        <m:ctrlPr>
                          <a:rPr lang="en-US" b="0" i="1" dirty="0" smtClean="0">
                            <a:solidFill>
                              <a:schemeClr val="accent6"/>
                            </a:solidFill>
                            <a:latin typeface="Cambria Math" panose="02040503050406030204" pitchFamily="18" charset="0"/>
                          </a:rPr>
                        </m:ctrlPr>
                      </m:sSubPr>
                      <m:e>
                        <m:r>
                          <m:rPr>
                            <m:sty m:val="p"/>
                          </m:rPr>
                          <a:rPr lang="en-US" i="1" dirty="0" smtClean="0">
                            <a:solidFill>
                              <a:schemeClr val="accent6"/>
                            </a:solidFill>
                            <a:latin typeface="Cambria Math" panose="02040503050406030204" pitchFamily="18" charset="0"/>
                          </a:rPr>
                          <m:t>T</m:t>
                        </m:r>
                      </m:e>
                      <m:sub>
                        <m:r>
                          <a:rPr lang="en-US" i="1" dirty="0" smtClean="0">
                            <a:solidFill>
                              <a:schemeClr val="accent6"/>
                            </a:solidFill>
                            <a:latin typeface="Cambria Math" panose="02040503050406030204" pitchFamily="18" charset="0"/>
                          </a:rPr>
                          <m:t>3</m:t>
                        </m:r>
                      </m:sub>
                    </m:sSub>
                    <m:r>
                      <a:rPr lang="en-US" b="0" i="1" dirty="0" smtClean="0">
                        <a:solidFill>
                          <a:schemeClr val="accent6"/>
                        </a:solidFill>
                        <a:latin typeface="Cambria Math" panose="02040503050406030204" pitchFamily="18" charset="0"/>
                      </a:rPr>
                      <m:t>=</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8.6</m:t>
                        </m:r>
                        <m:r>
                          <a:rPr lang="en-US" b="0" i="1" dirty="0" smtClean="0">
                            <a:solidFill>
                              <a:schemeClr val="accent6"/>
                            </a:solidFill>
                            <a:latin typeface="Cambria Math" panose="02040503050406030204" pitchFamily="18" charset="0"/>
                          </a:rPr>
                          <m:t>−</m:t>
                        </m:r>
                        <m:r>
                          <a:rPr lang="en-US" i="1" dirty="0" smtClean="0">
                            <a:solidFill>
                              <a:schemeClr val="accent6"/>
                            </a:solidFill>
                            <a:latin typeface="Cambria Math" panose="02040503050406030204" pitchFamily="18" charset="0"/>
                          </a:rPr>
                          <m:t>7.2</m:t>
                        </m:r>
                      </m:e>
                    </m:d>
                    <m:r>
                      <a:rPr lang="en-US" b="0" i="1" dirty="0" smtClean="0">
                        <a:solidFill>
                          <a:schemeClr val="accent6"/>
                        </a:solidFill>
                        <a:latin typeface="Cambria Math" panose="02040503050406030204" pitchFamily="18" charset="0"/>
                      </a:rPr>
                      <m:t>=</m:t>
                    </m:r>
                    <m:r>
                      <a:rPr lang="en-US" i="1" dirty="0" smtClean="0">
                        <a:solidFill>
                          <a:schemeClr val="accent6"/>
                        </a:solidFill>
                        <a:latin typeface="Cambria Math" panose="02040503050406030204" pitchFamily="18" charset="0"/>
                      </a:rPr>
                      <m:t>1.4</m:t>
                    </m:r>
                  </m:oMath>
                </a14:m>
                <a:endParaRPr lang="en-US" dirty="0">
                  <a:solidFill>
                    <a:schemeClr val="accent6"/>
                  </a:solidFill>
                </a:endParaRPr>
              </a:p>
            </p:txBody>
          </p:sp>
        </mc:Choice>
        <mc:Fallback>
          <p:sp>
            <p:nvSpPr>
              <p:cNvPr id="59" name="Content Placeholder 58">
                <a:extLst>
                  <a:ext uri="{FF2B5EF4-FFF2-40B4-BE49-F238E27FC236}">
                    <a16:creationId xmlns:a16="http://schemas.microsoft.com/office/drawing/2014/main" id="{38D4DAA9-F6C2-D19D-2725-563F923E7054}"/>
                  </a:ext>
                </a:extLst>
              </p:cNvPr>
              <p:cNvSpPr>
                <a:spLocks noGrp="1" noRot="1" noChangeAspect="1" noMove="1" noResize="1" noEditPoints="1" noAdjustHandles="1" noChangeArrowheads="1" noChangeShapeType="1" noTextEdit="1"/>
              </p:cNvSpPr>
              <p:nvPr>
                <p:ph idx="1"/>
              </p:nvPr>
            </p:nvSpPr>
            <p:spPr>
              <a:xfrm>
                <a:off x="838200" y="5193980"/>
                <a:ext cx="10515600" cy="1678623"/>
              </a:xfrm>
              <a:blipFill>
                <a:blip r:embed="rId3"/>
                <a:stretch>
                  <a:fillRect l="-290" b="-1455"/>
                </a:stretch>
              </a:blipFill>
            </p:spPr>
            <p:txBody>
              <a:bodyPr/>
              <a:lstStyle/>
              <a:p>
                <a:r>
                  <a:rPr lang="en-US">
                    <a:noFill/>
                  </a:rPr>
                  <a:t> </a:t>
                </a:r>
              </a:p>
            </p:txBody>
          </p:sp>
        </mc:Fallback>
      </mc:AlternateContent>
      <p:sp>
        <p:nvSpPr>
          <p:cNvPr id="47" name="Footer Placeholder 46">
            <a:extLst>
              <a:ext uri="{FF2B5EF4-FFF2-40B4-BE49-F238E27FC236}">
                <a16:creationId xmlns:a16="http://schemas.microsoft.com/office/drawing/2014/main" id="{2A9D1B34-BE8D-D547-52E4-4C2BB07700AB}"/>
              </a:ext>
            </a:extLst>
          </p:cNvPr>
          <p:cNvSpPr>
            <a:spLocks noGrp="1"/>
          </p:cNvSpPr>
          <p:nvPr>
            <p:ph type="ftr" sz="quarter" idx="11"/>
          </p:nvPr>
        </p:nvSpPr>
        <p:spPr/>
        <p:txBody>
          <a:bodyPr/>
          <a:lstStyle/>
          <a:p>
            <a:r>
              <a:rPr lang="en-US"/>
              <a:t>Md. Masudur Rahman, Dept. of CSE, UGV</a:t>
            </a:r>
            <a:endParaRPr lang="en-US" dirty="0"/>
          </a:p>
        </p:txBody>
      </p:sp>
      <p:sp>
        <p:nvSpPr>
          <p:cNvPr id="64" name="Slide Number Placeholder 63">
            <a:extLst>
              <a:ext uri="{FF2B5EF4-FFF2-40B4-BE49-F238E27FC236}">
                <a16:creationId xmlns:a16="http://schemas.microsoft.com/office/drawing/2014/main" id="{C09F00FB-956C-DEC3-96F2-9EACB49DC278}"/>
              </a:ext>
            </a:extLst>
          </p:cNvPr>
          <p:cNvSpPr>
            <a:spLocks noGrp="1"/>
          </p:cNvSpPr>
          <p:nvPr>
            <p:ph type="sldNum" sz="quarter" idx="12"/>
          </p:nvPr>
        </p:nvSpPr>
        <p:spPr/>
        <p:txBody>
          <a:bodyPr/>
          <a:lstStyle/>
          <a:p>
            <a:fld id="{BA691707-747E-C946-9ECD-54E2551B1C59}" type="slidenum">
              <a:rPr lang="en-US" smtClean="0"/>
              <a:pPr/>
              <a:t>119</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9"/>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7"/>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20"/>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449076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4490768"/>
                <a:ext cx="479642" cy="369320"/>
              </a:xfrm>
              <a:prstGeom prst="rect">
                <a:avLst/>
              </a:prstGeom>
              <a:blipFill>
                <a:blip r:embed="rId23"/>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409776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4712925"/>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448763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4487638"/>
                <a:ext cx="479642" cy="369320"/>
              </a:xfrm>
              <a:prstGeom prst="rect">
                <a:avLst/>
              </a:prstGeom>
              <a:blipFill>
                <a:blip r:embed="rId25"/>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4712925"/>
                <a:ext cx="479642" cy="369320"/>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4503106"/>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4503106"/>
                <a:ext cx="479642" cy="369320"/>
              </a:xfrm>
              <a:prstGeom prst="rect">
                <a:avLst/>
              </a:prstGeom>
              <a:blipFill>
                <a:blip r:embed="rId27"/>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4712925"/>
                <a:ext cx="479642" cy="369320"/>
              </a:xfrm>
              <a:prstGeom prst="rect">
                <a:avLst/>
              </a:prstGeom>
              <a:blipFill>
                <a:blip r:embed="rId28"/>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4497028"/>
                <a:ext cx="479642" cy="369320"/>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4712925"/>
                <a:ext cx="479642" cy="369320"/>
              </a:xfrm>
              <a:prstGeom prst="rect">
                <a:avLst/>
              </a:prstGeom>
              <a:blipFill>
                <a:blip r:embed="rId30"/>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DB1C233C-9763-260E-C616-F845E5F58453}"/>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7637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07" name="Rectangle 106">
            <a:extLst>
              <a:ext uri="{FF2B5EF4-FFF2-40B4-BE49-F238E27FC236}">
                <a16:creationId xmlns:a16="http://schemas.microsoft.com/office/drawing/2014/main" id="{AEDB16EB-629C-08F1-D301-3444A31C966E}"/>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ED0A6833-3CC8-1256-D0C3-E9F894F618A5}"/>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A2F4AE67-7741-4641-4182-1DA3ED2DE4D1}"/>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2DE69D4A-BA0A-2963-98D4-5CF1BB88EF6F}"/>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E512832B-D8D8-DA8B-FF80-7A0ADB006297}"/>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3CBEAF33-A466-F768-76D6-7F0325995C5E}"/>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Rectangle 112">
            <a:extLst>
              <a:ext uri="{FF2B5EF4-FFF2-40B4-BE49-F238E27FC236}">
                <a16:creationId xmlns:a16="http://schemas.microsoft.com/office/drawing/2014/main" id="{168831C2-EBD9-7CB1-DBE3-DDA9D1512313}"/>
              </a:ext>
            </a:extLst>
          </p:cNvPr>
          <p:cNvSpPr/>
          <p:nvPr/>
        </p:nvSpPr>
        <p:spPr>
          <a:xfrm>
            <a:off x="7199795" y="3421791"/>
            <a:ext cx="362115"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780FA102-E219-0174-7FD2-10E95154A67D}"/>
              </a:ext>
            </a:extLst>
          </p:cNvPr>
          <p:cNvSpPr/>
          <p:nvPr/>
        </p:nvSpPr>
        <p:spPr>
          <a:xfrm>
            <a:off x="7572308" y="2556690"/>
            <a:ext cx="1790766"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52CD8558-AF45-BFFA-1DA4-029000793DEE}"/>
              </a:ext>
            </a:extLst>
          </p:cNvPr>
          <p:cNvSpPr/>
          <p:nvPr/>
        </p:nvSpPr>
        <p:spPr>
          <a:xfrm>
            <a:off x="9366560" y="1923944"/>
            <a:ext cx="1326840" cy="21376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0" name="Straight Connector 59">
            <a:extLst>
              <a:ext uri="{FF2B5EF4-FFF2-40B4-BE49-F238E27FC236}">
                <a16:creationId xmlns:a16="http://schemas.microsoft.com/office/drawing/2014/main" id="{EF49BF02-4653-E2CC-FDCF-5E33C0BBF629}"/>
              </a:ext>
            </a:extLst>
          </p:cNvPr>
          <p:cNvCxnSpPr/>
          <p:nvPr/>
        </p:nvCxnSpPr>
        <p:spPr>
          <a:xfrm>
            <a:off x="10703313" y="2556690"/>
            <a:ext cx="660400"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5F19C451-2143-B6F1-EA79-736472312912}"/>
                  </a:ext>
                </a:extLst>
              </p:cNvPr>
              <p:cNvSpPr txBox="1"/>
              <p:nvPr/>
            </p:nvSpPr>
            <p:spPr>
              <a:xfrm>
                <a:off x="3118891" y="2993721"/>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1</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4" name="TextBox 43">
                <a:extLst>
                  <a:ext uri="{FF2B5EF4-FFF2-40B4-BE49-F238E27FC236}">
                    <a16:creationId xmlns:a16="http://schemas.microsoft.com/office/drawing/2014/main" id="{5F19C451-2143-B6F1-EA79-736472312912}"/>
                  </a:ext>
                </a:extLst>
              </p:cNvPr>
              <p:cNvSpPr txBox="1">
                <a:spLocks noRot="1" noChangeAspect="1" noMove="1" noResize="1" noEditPoints="1" noAdjustHandles="1" noChangeArrowheads="1" noChangeShapeType="1" noTextEdit="1"/>
              </p:cNvSpPr>
              <p:nvPr/>
            </p:nvSpPr>
            <p:spPr>
              <a:xfrm>
                <a:off x="3118891" y="2993721"/>
                <a:ext cx="529544" cy="369332"/>
              </a:xfrm>
              <a:prstGeom prst="rect">
                <a:avLst/>
              </a:prstGeom>
              <a:blipFill>
                <a:blip r:embed="rId3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88EEF743-746B-8222-6559-09EF994DC957}"/>
                  </a:ext>
                </a:extLst>
              </p:cNvPr>
              <p:cNvSpPr txBox="1"/>
              <p:nvPr/>
            </p:nvSpPr>
            <p:spPr>
              <a:xfrm>
                <a:off x="4252175" y="2993721"/>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1</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0" name="TextBox 49">
                <a:extLst>
                  <a:ext uri="{FF2B5EF4-FFF2-40B4-BE49-F238E27FC236}">
                    <a16:creationId xmlns:a16="http://schemas.microsoft.com/office/drawing/2014/main" id="{88EEF743-746B-8222-6559-09EF994DC957}"/>
                  </a:ext>
                </a:extLst>
              </p:cNvPr>
              <p:cNvSpPr txBox="1">
                <a:spLocks noRot="1" noChangeAspect="1" noMove="1" noResize="1" noEditPoints="1" noAdjustHandles="1" noChangeArrowheads="1" noChangeShapeType="1" noTextEdit="1"/>
              </p:cNvSpPr>
              <p:nvPr/>
            </p:nvSpPr>
            <p:spPr>
              <a:xfrm>
                <a:off x="4252175" y="2993721"/>
                <a:ext cx="529544" cy="369332"/>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B7D86CBA-18A1-E366-D63F-345F1BC1C17C}"/>
                  </a:ext>
                </a:extLst>
              </p:cNvPr>
              <p:cNvSpPr txBox="1"/>
              <p:nvPr/>
            </p:nvSpPr>
            <p:spPr>
              <a:xfrm>
                <a:off x="5893692" y="2994642"/>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1</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4" name="TextBox 53">
                <a:extLst>
                  <a:ext uri="{FF2B5EF4-FFF2-40B4-BE49-F238E27FC236}">
                    <a16:creationId xmlns:a16="http://schemas.microsoft.com/office/drawing/2014/main" id="{B7D86CBA-18A1-E366-D63F-345F1BC1C17C}"/>
                  </a:ext>
                </a:extLst>
              </p:cNvPr>
              <p:cNvSpPr txBox="1">
                <a:spLocks noRot="1" noChangeAspect="1" noMove="1" noResize="1" noEditPoints="1" noAdjustHandles="1" noChangeArrowheads="1" noChangeShapeType="1" noTextEdit="1"/>
              </p:cNvSpPr>
              <p:nvPr/>
            </p:nvSpPr>
            <p:spPr>
              <a:xfrm>
                <a:off x="5893692" y="2994642"/>
                <a:ext cx="529544" cy="369332"/>
              </a:xfrm>
              <a:prstGeom prst="rect">
                <a:avLst/>
              </a:prstGeom>
              <a:blipFill>
                <a:blip r:embed="rId3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14DF3C2C-84A5-137F-45FB-58CCE2B95B7A}"/>
                  </a:ext>
                </a:extLst>
              </p:cNvPr>
              <p:cNvSpPr txBox="1"/>
              <p:nvPr/>
            </p:nvSpPr>
            <p:spPr>
              <a:xfrm>
                <a:off x="7157158" y="2994952"/>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4472C4"/>
                              </a:solidFill>
                              <a:effectLst/>
                              <a:uLnTx/>
                              <a:uFillTx/>
                              <a:latin typeface="Cambria Math" panose="02040503050406030204" pitchFamily="18" charset="0"/>
                              <a:ea typeface="+mn-ea"/>
                              <a:cs typeface="+mn-cs"/>
                            </a:rPr>
                            <m:t>1</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5" name="TextBox 54">
                <a:extLst>
                  <a:ext uri="{FF2B5EF4-FFF2-40B4-BE49-F238E27FC236}">
                    <a16:creationId xmlns:a16="http://schemas.microsoft.com/office/drawing/2014/main" id="{14DF3C2C-84A5-137F-45FB-58CCE2B95B7A}"/>
                  </a:ext>
                </a:extLst>
              </p:cNvPr>
              <p:cNvSpPr txBox="1">
                <a:spLocks noRot="1" noChangeAspect="1" noMove="1" noResize="1" noEditPoints="1" noAdjustHandles="1" noChangeArrowheads="1" noChangeShapeType="1" noTextEdit="1"/>
              </p:cNvSpPr>
              <p:nvPr/>
            </p:nvSpPr>
            <p:spPr>
              <a:xfrm>
                <a:off x="7157158" y="2994952"/>
                <a:ext cx="529544" cy="369332"/>
              </a:xfrm>
              <a:prstGeom prst="rect">
                <a:avLst/>
              </a:prstGeom>
              <a:blipFill>
                <a:blip r:embed="rId3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2E421D5-3F65-64DC-2C5C-81EAA1AEA4FC}"/>
                  </a:ext>
                </a:extLst>
              </p:cNvPr>
              <p:cNvSpPr txBox="1"/>
              <p:nvPr/>
            </p:nvSpPr>
            <p:spPr>
              <a:xfrm>
                <a:off x="3771612" y="2129623"/>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ED7D31"/>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ED7D31"/>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ED7D31"/>
                              </a:solidFill>
                              <a:effectLst/>
                              <a:uLnTx/>
                              <a:uFillTx/>
                              <a:latin typeface="Cambria Math" panose="02040503050406030204" pitchFamily="18" charset="0"/>
                              <a:ea typeface="+mn-ea"/>
                              <a:cs typeface="+mn-cs"/>
                            </a:rPr>
                            <m:t>2</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8" name="TextBox 57">
                <a:extLst>
                  <a:ext uri="{FF2B5EF4-FFF2-40B4-BE49-F238E27FC236}">
                    <a16:creationId xmlns:a16="http://schemas.microsoft.com/office/drawing/2014/main" id="{12E421D5-3F65-64DC-2C5C-81EAA1AEA4FC}"/>
                  </a:ext>
                </a:extLst>
              </p:cNvPr>
              <p:cNvSpPr txBox="1">
                <a:spLocks noRot="1" noChangeAspect="1" noMove="1" noResize="1" noEditPoints="1" noAdjustHandles="1" noChangeArrowheads="1" noChangeShapeType="1" noTextEdit="1"/>
              </p:cNvSpPr>
              <p:nvPr/>
            </p:nvSpPr>
            <p:spPr>
              <a:xfrm>
                <a:off x="3771612" y="2129623"/>
                <a:ext cx="529544" cy="369332"/>
              </a:xfrm>
              <a:prstGeom prst="rect">
                <a:avLst/>
              </a:prstGeom>
              <a:blipFill>
                <a:blip r:embed="rId3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FF894F2A-3577-5171-F1E6-E7991D6C6480}"/>
                  </a:ext>
                </a:extLst>
              </p:cNvPr>
              <p:cNvSpPr txBox="1"/>
              <p:nvPr/>
            </p:nvSpPr>
            <p:spPr>
              <a:xfrm>
                <a:off x="8255943" y="2129623"/>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ED7D31"/>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ED7D31"/>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ED7D31"/>
                              </a:solidFill>
                              <a:effectLst/>
                              <a:uLnTx/>
                              <a:uFillTx/>
                              <a:latin typeface="Cambria Math" panose="02040503050406030204" pitchFamily="18" charset="0"/>
                              <a:ea typeface="+mn-ea"/>
                              <a:cs typeface="+mn-cs"/>
                            </a:rPr>
                            <m:t>2</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1" name="TextBox 60">
                <a:extLst>
                  <a:ext uri="{FF2B5EF4-FFF2-40B4-BE49-F238E27FC236}">
                    <a16:creationId xmlns:a16="http://schemas.microsoft.com/office/drawing/2014/main" id="{FF894F2A-3577-5171-F1E6-E7991D6C6480}"/>
                  </a:ext>
                </a:extLst>
              </p:cNvPr>
              <p:cNvSpPr txBox="1">
                <a:spLocks noRot="1" noChangeAspect="1" noMove="1" noResize="1" noEditPoints="1" noAdjustHandles="1" noChangeArrowheads="1" noChangeShapeType="1" noTextEdit="1"/>
              </p:cNvSpPr>
              <p:nvPr/>
            </p:nvSpPr>
            <p:spPr>
              <a:xfrm>
                <a:off x="8255943" y="2129623"/>
                <a:ext cx="529544" cy="369332"/>
              </a:xfrm>
              <a:prstGeom prst="rect">
                <a:avLst/>
              </a:prstGeom>
              <a:blipFill>
                <a:blip r:embed="rId3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02B6230D-B113-C110-F60D-CDA86C41A29F}"/>
                  </a:ext>
                </a:extLst>
              </p:cNvPr>
              <p:cNvSpPr txBox="1"/>
              <p:nvPr/>
            </p:nvSpPr>
            <p:spPr>
              <a:xfrm>
                <a:off x="9729951" y="1433911"/>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70AD47"/>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srgbClr val="70AD47"/>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srgbClr val="70AD47"/>
                              </a:solidFill>
                              <a:effectLst/>
                              <a:uLnTx/>
                              <a:uFillTx/>
                              <a:latin typeface="Cambria Math" panose="02040503050406030204" pitchFamily="18" charset="0"/>
                              <a:ea typeface="+mn-ea"/>
                              <a:cs typeface="+mn-cs"/>
                            </a:rPr>
                            <m:t>3</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2" name="TextBox 61">
                <a:extLst>
                  <a:ext uri="{FF2B5EF4-FFF2-40B4-BE49-F238E27FC236}">
                    <a16:creationId xmlns:a16="http://schemas.microsoft.com/office/drawing/2014/main" id="{02B6230D-B113-C110-F60D-CDA86C41A29F}"/>
                  </a:ext>
                </a:extLst>
              </p:cNvPr>
              <p:cNvSpPr txBox="1">
                <a:spLocks noRot="1" noChangeAspect="1" noMove="1" noResize="1" noEditPoints="1" noAdjustHandles="1" noChangeArrowheads="1" noChangeShapeType="1" noTextEdit="1"/>
              </p:cNvSpPr>
              <p:nvPr/>
            </p:nvSpPr>
            <p:spPr>
              <a:xfrm>
                <a:off x="9729951" y="1433911"/>
                <a:ext cx="529544" cy="369332"/>
              </a:xfrm>
              <a:prstGeom prst="rect">
                <a:avLst/>
              </a:prstGeom>
              <a:blipFill>
                <a:blip r:embed="rId3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24FDAC4A-F60D-52AD-A479-80227BF65461}"/>
                  </a:ext>
                </a:extLst>
              </p:cNvPr>
              <p:cNvSpPr txBox="1"/>
              <p:nvPr/>
            </p:nvSpPr>
            <p:spPr>
              <a:xfrm>
                <a:off x="1916665" y="3244324"/>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3" name="TextBox 62">
                <a:extLst>
                  <a:ext uri="{FF2B5EF4-FFF2-40B4-BE49-F238E27FC236}">
                    <a16:creationId xmlns:a16="http://schemas.microsoft.com/office/drawing/2014/main" id="{24FDAC4A-F60D-52AD-A479-80227BF65461}"/>
                  </a:ext>
                </a:extLst>
              </p:cNvPr>
              <p:cNvSpPr txBox="1">
                <a:spLocks noRot="1" noChangeAspect="1" noMove="1" noResize="1" noEditPoints="1" noAdjustHandles="1" noChangeArrowheads="1" noChangeShapeType="1" noTextEdit="1"/>
              </p:cNvSpPr>
              <p:nvPr/>
            </p:nvSpPr>
            <p:spPr>
              <a:xfrm>
                <a:off x="1916665" y="3244324"/>
                <a:ext cx="529544" cy="369332"/>
              </a:xfrm>
              <a:prstGeom prst="rect">
                <a:avLst/>
              </a:prstGeom>
              <a:blipFill>
                <a:blip r:embed="rId38"/>
                <a:stretch>
                  <a:fillRect/>
                </a:stretch>
              </a:blipFill>
            </p:spPr>
            <p:txBody>
              <a:bodyPr/>
              <a:lstStyle/>
              <a:p>
                <a:r>
                  <a:rPr lang="en-US">
                    <a:noFill/>
                  </a:rPr>
                  <a:t> </a:t>
                </a:r>
              </a:p>
            </p:txBody>
          </p:sp>
        </mc:Fallback>
      </mc:AlternateContent>
      <p:cxnSp>
        <p:nvCxnSpPr>
          <p:cNvPr id="68" name="Straight Arrow Connector 67">
            <a:extLst>
              <a:ext uri="{FF2B5EF4-FFF2-40B4-BE49-F238E27FC236}">
                <a16:creationId xmlns:a16="http://schemas.microsoft.com/office/drawing/2014/main" id="{BCF07FF0-BEA9-353F-EB1F-3A084FA5DA73}"/>
              </a:ext>
            </a:extLst>
          </p:cNvPr>
          <p:cNvCxnSpPr/>
          <p:nvPr/>
        </p:nvCxnSpPr>
        <p:spPr>
          <a:xfrm flipV="1">
            <a:off x="1311584" y="3595585"/>
            <a:ext cx="164592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8E9F174F-F8B4-5381-A4F2-B5D0BDA03AB1}"/>
                  </a:ext>
                </a:extLst>
              </p:cNvPr>
              <p:cNvSpPr txBox="1"/>
              <p:nvPr/>
            </p:nvSpPr>
            <p:spPr>
              <a:xfrm>
                <a:off x="5009535" y="3244324"/>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9" name="TextBox 68">
                <a:extLst>
                  <a:ext uri="{FF2B5EF4-FFF2-40B4-BE49-F238E27FC236}">
                    <a16:creationId xmlns:a16="http://schemas.microsoft.com/office/drawing/2014/main" id="{8E9F174F-F8B4-5381-A4F2-B5D0BDA03AB1}"/>
                  </a:ext>
                </a:extLst>
              </p:cNvPr>
              <p:cNvSpPr txBox="1">
                <a:spLocks noRot="1" noChangeAspect="1" noMove="1" noResize="1" noEditPoints="1" noAdjustHandles="1" noChangeArrowheads="1" noChangeShapeType="1" noTextEdit="1"/>
              </p:cNvSpPr>
              <p:nvPr/>
            </p:nvSpPr>
            <p:spPr>
              <a:xfrm>
                <a:off x="5009535" y="3244324"/>
                <a:ext cx="529544" cy="369332"/>
              </a:xfrm>
              <a:prstGeom prst="rect">
                <a:avLst/>
              </a:prstGeom>
              <a:blipFill>
                <a:blip r:embed="rId39"/>
                <a:stretch>
                  <a:fillRect/>
                </a:stretch>
              </a:blipFill>
            </p:spPr>
            <p:txBody>
              <a:bodyPr/>
              <a:lstStyle/>
              <a:p>
                <a:r>
                  <a:rPr lang="en-US">
                    <a:noFill/>
                  </a:rPr>
                  <a:t> </a:t>
                </a:r>
              </a:p>
            </p:txBody>
          </p:sp>
        </mc:Fallback>
      </mc:AlternateContent>
      <p:cxnSp>
        <p:nvCxnSpPr>
          <p:cNvPr id="70" name="Straight Arrow Connector 69">
            <a:extLst>
              <a:ext uri="{FF2B5EF4-FFF2-40B4-BE49-F238E27FC236}">
                <a16:creationId xmlns:a16="http://schemas.microsoft.com/office/drawing/2014/main" id="{6E9C4985-C31E-BC61-8C65-173AA64E0376}"/>
              </a:ext>
            </a:extLst>
          </p:cNvPr>
          <p:cNvCxnSpPr/>
          <p:nvPr/>
        </p:nvCxnSpPr>
        <p:spPr>
          <a:xfrm flipV="1">
            <a:off x="4805286" y="3595585"/>
            <a:ext cx="91440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096CAF1A-EC3F-6FA5-1F90-17AF2B4AA9E8}"/>
                  </a:ext>
                </a:extLst>
              </p:cNvPr>
              <p:cNvSpPr txBox="1"/>
              <p:nvPr/>
            </p:nvSpPr>
            <p:spPr>
              <a:xfrm>
                <a:off x="6637037" y="3244324"/>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m:rPr>
                              <m:sty m:val="p"/>
                            </m:r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T</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1" name="TextBox 70">
                <a:extLst>
                  <a:ext uri="{FF2B5EF4-FFF2-40B4-BE49-F238E27FC236}">
                    <a16:creationId xmlns:a16="http://schemas.microsoft.com/office/drawing/2014/main" id="{096CAF1A-EC3F-6FA5-1F90-17AF2B4AA9E8}"/>
                  </a:ext>
                </a:extLst>
              </p:cNvPr>
              <p:cNvSpPr txBox="1">
                <a:spLocks noRot="1" noChangeAspect="1" noMove="1" noResize="1" noEditPoints="1" noAdjustHandles="1" noChangeArrowheads="1" noChangeShapeType="1" noTextEdit="1"/>
              </p:cNvSpPr>
              <p:nvPr/>
            </p:nvSpPr>
            <p:spPr>
              <a:xfrm>
                <a:off x="6637037" y="3244324"/>
                <a:ext cx="529544" cy="369332"/>
              </a:xfrm>
              <a:prstGeom prst="rect">
                <a:avLst/>
              </a:prstGeom>
              <a:blipFill>
                <a:blip r:embed="rId40"/>
                <a:stretch>
                  <a:fillRect/>
                </a:stretch>
              </a:blipFill>
            </p:spPr>
            <p:txBody>
              <a:bodyPr/>
              <a:lstStyle/>
              <a:p>
                <a:r>
                  <a:rPr lang="en-US">
                    <a:noFill/>
                  </a:rPr>
                  <a:t> </a:t>
                </a:r>
              </a:p>
            </p:txBody>
          </p:sp>
        </mc:Fallback>
      </mc:AlternateContent>
      <p:cxnSp>
        <p:nvCxnSpPr>
          <p:cNvPr id="73" name="Straight Arrow Connector 72">
            <a:extLst>
              <a:ext uri="{FF2B5EF4-FFF2-40B4-BE49-F238E27FC236}">
                <a16:creationId xmlns:a16="http://schemas.microsoft.com/office/drawing/2014/main" id="{72B0AB69-0E75-09AA-DE57-A3962093FD27}"/>
              </a:ext>
            </a:extLst>
          </p:cNvPr>
          <p:cNvCxnSpPr/>
          <p:nvPr/>
        </p:nvCxnSpPr>
        <p:spPr>
          <a:xfrm flipV="1">
            <a:off x="6558048" y="3595585"/>
            <a:ext cx="64008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520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86F6B91-E397-1D2A-BBE4-A4943BD759A9}"/>
                  </a:ext>
                </a:extLst>
              </p:cNvPr>
              <p:cNvSpPr>
                <a:spLocks noGrp="1"/>
              </p:cNvSpPr>
              <p:nvPr>
                <p:ph type="title"/>
              </p:nvPr>
            </p:nvSpPr>
            <p:spPr/>
            <p:txBody>
              <a:bodyPr/>
              <a:lstStyle/>
              <a:p>
                <a:r>
                  <a:rPr lang="en-US" dirty="0"/>
                  <a:t>Calculation of </a:t>
                </a:r>
                <a14:m>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=0</m:t>
                        </m:r>
                      </m:sub>
                      <m:sup>
                        <m:r>
                          <a:rPr lang="en-US" b="0" i="1" smtClean="0">
                            <a:latin typeface="Cambria Math" panose="02040503050406030204" pitchFamily="18" charset="0"/>
                          </a:rPr>
                          <m:t>∞</m:t>
                        </m:r>
                      </m:sup>
                      <m:e>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e>
                    </m:nary>
                  </m:oMath>
                </a14:m>
                <a:r>
                  <a:rPr lang="en-US" dirty="0"/>
                  <a:t> and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𝑞</m:t>
                        </m:r>
                      </m:e>
                    </m:acc>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p:txBody>
          </p:sp>
        </mc:Choice>
        <mc:Fallback xmlns="">
          <p:sp>
            <p:nvSpPr>
              <p:cNvPr id="2" name="Title 1">
                <a:extLst>
                  <a:ext uri="{FF2B5EF4-FFF2-40B4-BE49-F238E27FC236}">
                    <a16:creationId xmlns:a16="http://schemas.microsoft.com/office/drawing/2014/main" id="{786F6B91-E397-1D2A-BBE4-A4943BD759A9}"/>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4BFDE3-7DF3-C912-C65F-285CF641A84C}"/>
                  </a:ext>
                </a:extLst>
              </p:cNvPr>
              <p:cNvSpPr>
                <a:spLocks noGrp="1"/>
              </p:cNvSpPr>
              <p:nvPr>
                <p:ph idx="1"/>
              </p:nvPr>
            </p:nvSpPr>
            <p:spPr>
              <a:xfrm>
                <a:off x="838200" y="2167003"/>
                <a:ext cx="10515600" cy="4009960"/>
              </a:xfrm>
            </p:spPr>
            <p:txBody>
              <a:bodyPr/>
              <a:lstStyle/>
              <a:p>
                <a14:m>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=0</m:t>
                        </m:r>
                      </m:sub>
                      <m:sup>
                        <m:r>
                          <a:rPr lang="en-US" b="0" i="1" smtClean="0">
                            <a:latin typeface="Cambria Math" panose="02040503050406030204" pitchFamily="18" charset="0"/>
                          </a:rPr>
                          <m:t>∞</m:t>
                        </m:r>
                      </m:sup>
                      <m:e>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r>
                          <a:rPr lang="en-US" b="0" i="1"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𝑇</m:t>
                            </m:r>
                          </m:e>
                          <m:sub>
                            <m:r>
                              <a:rPr lang="en-US" b="0" i="1" smtClean="0">
                                <a:latin typeface="Cambria Math" panose="02040503050406030204" pitchFamily="18" charset="0"/>
                              </a:rPr>
                              <m:t>0</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3</m:t>
                            </m:r>
                          </m:sub>
                        </m:sSub>
                        <m:r>
                          <a:rPr lang="en-US" b="0" i="1" smtClean="0">
                            <a:latin typeface="Cambria Math" panose="02040503050406030204" pitchFamily="18" charset="0"/>
                          </a:rPr>
                          <m:t>+…</m:t>
                        </m:r>
                      </m:e>
                    </m:nary>
                  </m:oMath>
                </a14:m>
                <a:endParaRPr lang="en-US" b="0" dirty="0"/>
              </a:p>
              <a:p>
                <a14:m>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=0</m:t>
                        </m:r>
                      </m:sub>
                      <m:sup>
                        <m:r>
                          <a:rPr lang="en-US" b="0" i="1" smtClean="0">
                            <a:latin typeface="Cambria Math" panose="02040503050406030204" pitchFamily="18" charset="0"/>
                          </a:rPr>
                          <m:t>∞</m:t>
                        </m:r>
                      </m:sup>
                      <m:e>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r>
                          <a:rPr lang="en-US" b="0" i="1" smtClean="0">
                            <a:latin typeface="Cambria Math" panose="02040503050406030204" pitchFamily="18" charset="0"/>
                          </a:rPr>
                          <m:t>=0×3.2+1</m:t>
                        </m:r>
                        <m:r>
                          <a:rPr lang="en-US" i="1">
                            <a:latin typeface="Cambria Math" panose="02040503050406030204" pitchFamily="18" charset="0"/>
                          </a:rPr>
                          <m:t>×</m:t>
                        </m:r>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3+2</m:t>
                        </m:r>
                        <m:r>
                          <a:rPr lang="en-US" i="1">
                            <a:latin typeface="Cambria Math" panose="02040503050406030204" pitchFamily="18" charset="0"/>
                          </a:rPr>
                          <m:t>×</m:t>
                        </m:r>
                        <m:r>
                          <a:rPr lang="en-US" b="0" i="1" smtClean="0">
                            <a:latin typeface="Cambria Math" panose="02040503050406030204" pitchFamily="18" charset="0"/>
                          </a:rPr>
                          <m:t>1</m:t>
                        </m:r>
                        <m:r>
                          <a:rPr lang="en-US" i="1">
                            <a:latin typeface="Cambria Math" panose="02040503050406030204" pitchFamily="18" charset="0"/>
                          </a:rPr>
                          <m:t>.</m:t>
                        </m:r>
                        <m:r>
                          <a:rPr lang="en-US" b="0" i="1" smtClean="0">
                            <a:latin typeface="Cambria Math" panose="02040503050406030204" pitchFamily="18" charset="0"/>
                          </a:rPr>
                          <m:t>7+3</m:t>
                        </m:r>
                        <m:r>
                          <a:rPr lang="en-US" i="1">
                            <a:latin typeface="Cambria Math" panose="02040503050406030204" pitchFamily="18" charset="0"/>
                          </a:rPr>
                          <m:t>×</m:t>
                        </m:r>
                        <m:r>
                          <a:rPr lang="en-US" b="0" i="1" smtClean="0">
                            <a:latin typeface="Cambria Math" panose="02040503050406030204" pitchFamily="18" charset="0"/>
                          </a:rPr>
                          <m:t>1</m:t>
                        </m:r>
                        <m:r>
                          <a:rPr lang="en-US" i="1">
                            <a:latin typeface="Cambria Math" panose="02040503050406030204" pitchFamily="18" charset="0"/>
                          </a:rPr>
                          <m:t>.</m:t>
                        </m:r>
                        <m:r>
                          <a:rPr lang="en-US" b="0" i="1" smtClean="0">
                            <a:latin typeface="Cambria Math" panose="02040503050406030204" pitchFamily="18" charset="0"/>
                          </a:rPr>
                          <m:t>4=9.9</m:t>
                        </m:r>
                      </m:e>
                    </m:nary>
                  </m:oMath>
                </a14:m>
                <a:endParaRPr lang="en-US" b="0" dirty="0"/>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𝑞</m:t>
                        </m:r>
                      </m:e>
                    </m:acc>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=0</m:t>
                            </m:r>
                          </m:sub>
                          <m:sup>
                            <m:r>
                              <a:rPr lang="en-US" i="1">
                                <a:latin typeface="Cambria Math" panose="02040503050406030204" pitchFamily="18" charset="0"/>
                              </a:rPr>
                              <m:t>∞</m:t>
                            </m:r>
                          </m:sup>
                          <m:e>
                            <m:r>
                              <a:rPr lang="en-US" i="1">
                                <a:latin typeface="Cambria Math" panose="02040503050406030204" pitchFamily="18" charset="0"/>
                              </a:rPr>
                              <m:t>𝑖</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m:t>
                                </m:r>
                              </m:sub>
                            </m:sSub>
                          </m:e>
                        </m:nary>
                      </m:num>
                      <m:den>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9.9</m:t>
                        </m:r>
                      </m:num>
                      <m:den>
                        <m:r>
                          <a:rPr lang="en-US" b="0" i="1" smtClean="0">
                            <a:latin typeface="Cambria Math" panose="02040503050406030204" pitchFamily="18" charset="0"/>
                          </a:rPr>
                          <m:t>8.6</m:t>
                        </m:r>
                      </m:den>
                    </m:f>
                    <m:r>
                      <a:rPr lang="en-US" b="0" i="1" smtClean="0">
                        <a:latin typeface="Cambria Math" panose="02040503050406030204" pitchFamily="18" charset="0"/>
                      </a:rPr>
                      <m:t>=1.15</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0D4BFDE3-7DF3-C912-C65F-285CF641A84C}"/>
                  </a:ext>
                </a:extLst>
              </p:cNvPr>
              <p:cNvSpPr>
                <a:spLocks noGrp="1" noRot="1" noChangeAspect="1" noMove="1" noResize="1" noEditPoints="1" noAdjustHandles="1" noChangeArrowheads="1" noChangeShapeType="1" noTextEdit="1"/>
              </p:cNvSpPr>
              <p:nvPr>
                <p:ph idx="1"/>
              </p:nvPr>
            </p:nvSpPr>
            <p:spPr>
              <a:xfrm>
                <a:off x="838200" y="2167003"/>
                <a:ext cx="10515600" cy="4009960"/>
              </a:xfrm>
              <a:blipFill>
                <a:blip r:embed="rId3"/>
                <a:stretch>
                  <a:fillRect/>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0DE8637F-C326-A184-BF91-A36AF88B921B}"/>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8217F378-8F2C-E40A-485A-274587136CBE}"/>
              </a:ext>
            </a:extLst>
          </p:cNvPr>
          <p:cNvSpPr>
            <a:spLocks noGrp="1"/>
          </p:cNvSpPr>
          <p:nvPr>
            <p:ph type="sldNum" sz="quarter" idx="12"/>
          </p:nvPr>
        </p:nvSpPr>
        <p:spPr/>
        <p:txBody>
          <a:bodyPr/>
          <a:lstStyle/>
          <a:p>
            <a:fld id="{BA691707-747E-C946-9ECD-54E2551B1C59}" type="slidenum">
              <a:rPr lang="en-US" smtClean="0"/>
              <a:pPr/>
              <a:t>120</a:t>
            </a:fld>
            <a:endParaRPr lang="en-US" dirty="0"/>
          </a:p>
        </p:txBody>
      </p:sp>
    </p:spTree>
    <p:extLst>
      <p:ext uri="{BB962C8B-B14F-4D97-AF65-F5344CB8AC3E}">
        <p14:creationId xmlns:p14="http://schemas.microsoft.com/office/powerpoint/2010/main" val="10615717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C1DCE-C1A7-EA4A-9190-BB96A815766C}"/>
              </a:ext>
            </a:extLst>
          </p:cNvPr>
          <p:cNvSpPr>
            <a:spLocks noGrp="1"/>
          </p:cNvSpPr>
          <p:nvPr>
            <p:ph type="title"/>
          </p:nvPr>
        </p:nvSpPr>
        <p:spPr/>
        <p:txBody>
          <a:bodyPr/>
          <a:lstStyle/>
          <a:p>
            <a:r>
              <a:rPr lang="en-US" dirty="0"/>
              <a:t>Calculation of Utilization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35DE9D-7468-D4EC-092D-D65415FDD52B}"/>
                  </a:ext>
                </a:extLst>
              </p:cNvPr>
              <p:cNvSpPr>
                <a:spLocks noGrp="1"/>
              </p:cNvSpPr>
              <p:nvPr>
                <p:ph idx="1"/>
              </p:nvPr>
            </p:nvSpPr>
            <p:spPr/>
            <p:txBody>
              <a:bodyPr/>
              <a:lstStyle/>
              <a:p>
                <a:r>
                  <a:rPr lang="en-US" dirty="0"/>
                  <a:t>Utilization time,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𝑢</m:t>
                        </m:r>
                      </m:e>
                    </m:acc>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den>
                    </m:f>
                  </m:oMath>
                </a14:m>
                <a:endParaRPr lang="en-US" dirty="0"/>
              </a:p>
              <a:p>
                <a14:m>
                  <m:oMath xmlns:m="http://schemas.openxmlformats.org/officeDocument/2006/math">
                    <m:r>
                      <a:rPr lang="en-US" i="1" dirty="0" smtClean="0">
                        <a:latin typeface="Cambria Math" panose="02040503050406030204" pitchFamily="18" charset="0"/>
                      </a:rPr>
                      <m:t>𝐵</m:t>
                    </m:r>
                    <m:r>
                      <a:rPr lang="en-US" i="1" dirty="0" smtClean="0">
                        <a:latin typeface="Cambria Math" panose="02040503050406030204" pitchFamily="18" charset="0"/>
                      </a:rPr>
                      <m:t>(</m:t>
                    </m:r>
                    <m:r>
                      <a:rPr lang="en-US" i="1" dirty="0" smtClean="0">
                        <a:latin typeface="Cambria Math" panose="02040503050406030204" pitchFamily="18" charset="0"/>
                      </a:rPr>
                      <m:t>𝑡</m:t>
                    </m:r>
                    <m:r>
                      <a:rPr lang="en-US" i="1" dirty="0" smtClean="0">
                        <a:latin typeface="Cambria Math" panose="02040503050406030204" pitchFamily="18" charset="0"/>
                      </a:rPr>
                      <m:t>)</m:t>
                    </m:r>
                  </m:oMath>
                </a14:m>
                <a:r>
                  <a:rPr lang="en-US" dirty="0"/>
                  <a:t> = Time length for which the server was busy</a:t>
                </a:r>
              </a:p>
              <a:p>
                <a14:m>
                  <m:oMath xmlns:m="http://schemas.openxmlformats.org/officeDocument/2006/math">
                    <m:r>
                      <a:rPr lang="en-US" i="1" dirty="0" smtClean="0">
                        <a:latin typeface="Cambria Math" panose="02040503050406030204" pitchFamily="18" charset="0"/>
                      </a:rPr>
                      <m:t>𝑇</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𝑛</m:t>
                        </m:r>
                      </m:e>
                    </m:d>
                  </m:oMath>
                </a14:m>
                <a:r>
                  <a:rPr lang="en-US" dirty="0"/>
                  <a:t> = Simulation end time = 8.6</a:t>
                </a:r>
              </a:p>
            </p:txBody>
          </p:sp>
        </mc:Choice>
        <mc:Fallback xmlns="">
          <p:sp>
            <p:nvSpPr>
              <p:cNvPr id="3" name="Content Placeholder 2">
                <a:extLst>
                  <a:ext uri="{FF2B5EF4-FFF2-40B4-BE49-F238E27FC236}">
                    <a16:creationId xmlns:a16="http://schemas.microsoft.com/office/drawing/2014/main" id="{1135DE9D-7468-D4EC-092D-D65415FDD52B}"/>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27BB711D-2274-A31F-7749-AB74020E94F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5D302FBD-3CD4-6145-0BAA-2F2F2E0E9318}"/>
              </a:ext>
            </a:extLst>
          </p:cNvPr>
          <p:cNvSpPr>
            <a:spLocks noGrp="1"/>
          </p:cNvSpPr>
          <p:nvPr>
            <p:ph type="sldNum" sz="quarter" idx="12"/>
          </p:nvPr>
        </p:nvSpPr>
        <p:spPr/>
        <p:txBody>
          <a:bodyPr/>
          <a:lstStyle/>
          <a:p>
            <a:fld id="{BA691707-747E-C946-9ECD-54E2551B1C59}" type="slidenum">
              <a:rPr lang="en-US" smtClean="0"/>
              <a:pPr/>
              <a:t>121</a:t>
            </a:fld>
            <a:endParaRPr lang="en-US" dirty="0"/>
          </a:p>
        </p:txBody>
      </p:sp>
    </p:spTree>
    <p:extLst>
      <p:ext uri="{BB962C8B-B14F-4D97-AF65-F5344CB8AC3E}">
        <p14:creationId xmlns:p14="http://schemas.microsoft.com/office/powerpoint/2010/main" val="19204233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74A3DAA-9DC8-21BD-F1DD-D93B15B33A4C}"/>
                  </a:ext>
                </a:extLst>
              </p:cNvPr>
              <p:cNvSpPr>
                <a:spLocks noGrp="1"/>
              </p:cNvSpPr>
              <p:nvPr>
                <p:ph type="title"/>
              </p:nvPr>
            </p:nvSpPr>
            <p:spPr>
              <a:xfrm>
                <a:off x="878648" y="237527"/>
                <a:ext cx="10515600" cy="1004205"/>
              </a:xfrm>
            </p:spPr>
            <p:txBody>
              <a:bodyPr/>
              <a:lstStyle/>
              <a:p>
                <a:r>
                  <a:rPr lang="en-US" dirty="0"/>
                  <a:t>Calculation of </a:t>
                </a:r>
                <a14:m>
                  <m:oMath xmlns:m="http://schemas.openxmlformats.org/officeDocument/2006/math">
                    <m:r>
                      <a:rPr lang="en-US" b="0" i="1" dirty="0" smtClean="0">
                        <a:latin typeface="Cambria Math" panose="02040503050406030204" pitchFamily="18" charset="0"/>
                      </a:rPr>
                      <m:t>𝐵</m:t>
                    </m:r>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oMath>
                </a14:m>
                <a:endParaRPr lang="en-US" dirty="0"/>
              </a:p>
            </p:txBody>
          </p:sp>
        </mc:Choice>
        <mc:Fallback xmlns="">
          <p:sp>
            <p:nvSpPr>
              <p:cNvPr id="2" name="Title 1">
                <a:extLst>
                  <a:ext uri="{FF2B5EF4-FFF2-40B4-BE49-F238E27FC236}">
                    <a16:creationId xmlns:a16="http://schemas.microsoft.com/office/drawing/2014/main" id="{074A3DAA-9DC8-21BD-F1DD-D93B15B33A4C}"/>
                  </a:ext>
                </a:extLst>
              </p:cNvPr>
              <p:cNvSpPr>
                <a:spLocks noGrp="1" noRot="1" noChangeAspect="1" noMove="1" noResize="1" noEditPoints="1" noAdjustHandles="1" noChangeArrowheads="1" noChangeShapeType="1" noTextEdit="1"/>
              </p:cNvSpPr>
              <p:nvPr>
                <p:ph type="title"/>
              </p:nvPr>
            </p:nvSpPr>
            <p:spPr>
              <a:xfrm>
                <a:off x="878648" y="237527"/>
                <a:ext cx="10515600" cy="1004205"/>
              </a:xfrm>
              <a:blipFill>
                <a:blip r:embed="rId2"/>
                <a:stretch>
                  <a:fillRect l="-2319" t="-363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Content Placeholder 58">
                <a:extLst>
                  <a:ext uri="{FF2B5EF4-FFF2-40B4-BE49-F238E27FC236}">
                    <a16:creationId xmlns:a16="http://schemas.microsoft.com/office/drawing/2014/main" id="{38D4DAA9-F6C2-D19D-2725-563F923E7054}"/>
                  </a:ext>
                </a:extLst>
              </p:cNvPr>
              <p:cNvSpPr>
                <a:spLocks noGrp="1"/>
              </p:cNvSpPr>
              <p:nvPr>
                <p:ph idx="1"/>
              </p:nvPr>
            </p:nvSpPr>
            <p:spPr>
              <a:xfrm>
                <a:off x="838200" y="5432539"/>
                <a:ext cx="10515600" cy="1148121"/>
              </a:xfrm>
            </p:spPr>
            <p:txBody>
              <a:bodyPr>
                <a:normAutofit/>
              </a:bodyPr>
              <a:lstStyle/>
              <a:p>
                <a14:m>
                  <m:oMath xmlns:m="http://schemas.openxmlformats.org/officeDocument/2006/math">
                    <m:r>
                      <a:rPr lang="en-US" i="1" dirty="0" smtClean="0">
                        <a:latin typeface="Cambria Math" panose="02040503050406030204" pitchFamily="18" charset="0"/>
                      </a:rPr>
                      <m:t>𝐵</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𝑡</m:t>
                        </m:r>
                      </m:e>
                    </m:d>
                    <m:r>
                      <a:rPr lang="en-US" b="0" i="1" dirty="0" smtClean="0">
                        <a:latin typeface="Cambria Math" panose="02040503050406030204" pitchFamily="18" charset="0"/>
                      </a:rPr>
                      <m:t>=</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3.3−0.4</m:t>
                        </m:r>
                      </m:e>
                    </m:d>
                    <m:r>
                      <a:rPr lang="en-US" b="0" i="1" dirty="0" smtClean="0">
                        <a:latin typeface="Cambria Math" panose="02040503050406030204" pitchFamily="18" charset="0"/>
                      </a:rPr>
                      <m:t>+</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8.6−3.8</m:t>
                        </m:r>
                      </m:e>
                    </m:d>
                    <m:r>
                      <a:rPr lang="en-US" b="0" i="1" dirty="0" smtClean="0">
                        <a:latin typeface="Cambria Math" panose="02040503050406030204" pitchFamily="18" charset="0"/>
                      </a:rPr>
                      <m:t>=7.7</m:t>
                    </m:r>
                  </m:oMath>
                </a14:m>
                <a:endParaRPr lang="en-US" dirty="0">
                  <a:solidFill>
                    <a:schemeClr val="accent6"/>
                  </a:solidFill>
                </a:endParaRPr>
              </a:p>
            </p:txBody>
          </p:sp>
        </mc:Choice>
        <mc:Fallback xmlns="">
          <p:sp>
            <p:nvSpPr>
              <p:cNvPr id="59" name="Content Placeholder 58">
                <a:extLst>
                  <a:ext uri="{FF2B5EF4-FFF2-40B4-BE49-F238E27FC236}">
                    <a16:creationId xmlns:a16="http://schemas.microsoft.com/office/drawing/2014/main" id="{38D4DAA9-F6C2-D19D-2725-563F923E7054}"/>
                  </a:ext>
                </a:extLst>
              </p:cNvPr>
              <p:cNvSpPr>
                <a:spLocks noGrp="1" noRot="1" noChangeAspect="1" noMove="1" noResize="1" noEditPoints="1" noAdjustHandles="1" noChangeArrowheads="1" noChangeShapeType="1" noTextEdit="1"/>
              </p:cNvSpPr>
              <p:nvPr>
                <p:ph idx="1"/>
              </p:nvPr>
            </p:nvSpPr>
            <p:spPr>
              <a:xfrm>
                <a:off x="838200" y="5432539"/>
                <a:ext cx="10515600" cy="1148121"/>
              </a:xfrm>
              <a:blipFill>
                <a:blip r:embed="rId3"/>
                <a:stretch>
                  <a:fillRect/>
                </a:stretch>
              </a:blipFill>
            </p:spPr>
            <p:txBody>
              <a:bodyPr/>
              <a:lstStyle/>
              <a:p>
                <a:r>
                  <a:rPr lang="en-US">
                    <a:noFill/>
                  </a:rPr>
                  <a:t> </a:t>
                </a:r>
              </a:p>
            </p:txBody>
          </p:sp>
        </mc:Fallback>
      </mc:AlternateContent>
      <p:sp>
        <p:nvSpPr>
          <p:cNvPr id="44" name="Footer Placeholder 43">
            <a:extLst>
              <a:ext uri="{FF2B5EF4-FFF2-40B4-BE49-F238E27FC236}">
                <a16:creationId xmlns:a16="http://schemas.microsoft.com/office/drawing/2014/main" id="{BB6AB25B-CEE1-E472-B5CF-4FED3CF30C4A}"/>
              </a:ext>
            </a:extLst>
          </p:cNvPr>
          <p:cNvSpPr>
            <a:spLocks noGrp="1"/>
          </p:cNvSpPr>
          <p:nvPr>
            <p:ph type="ftr" sz="quarter" idx="11"/>
          </p:nvPr>
        </p:nvSpPr>
        <p:spPr/>
        <p:txBody>
          <a:bodyPr/>
          <a:lstStyle/>
          <a:p>
            <a:r>
              <a:rPr lang="en-US"/>
              <a:t>Md. Masudur Rahman, Dept. of CSE, UGV</a:t>
            </a:r>
            <a:endParaRPr lang="en-US" dirty="0"/>
          </a:p>
        </p:txBody>
      </p:sp>
      <p:sp>
        <p:nvSpPr>
          <p:cNvPr id="47" name="Slide Number Placeholder 46">
            <a:extLst>
              <a:ext uri="{FF2B5EF4-FFF2-40B4-BE49-F238E27FC236}">
                <a16:creationId xmlns:a16="http://schemas.microsoft.com/office/drawing/2014/main" id="{8D3800AD-B233-6A71-CDD4-1189F1CBB44B}"/>
              </a:ext>
            </a:extLst>
          </p:cNvPr>
          <p:cNvSpPr>
            <a:spLocks noGrp="1"/>
          </p:cNvSpPr>
          <p:nvPr>
            <p:ph type="sldNum" sz="quarter" idx="12"/>
          </p:nvPr>
        </p:nvSpPr>
        <p:spPr/>
        <p:txBody>
          <a:bodyPr/>
          <a:lstStyle/>
          <a:p>
            <a:fld id="{BA691707-747E-C946-9ECD-54E2551B1C59}" type="slidenum">
              <a:rPr lang="en-US" smtClean="0"/>
              <a:pPr/>
              <a:t>122</a:t>
            </a:fld>
            <a:endParaRPr lang="en-US" dirty="0"/>
          </a:p>
        </p:txBody>
      </p:sp>
      <p:cxnSp>
        <p:nvCxnSpPr>
          <p:cNvPr id="6" name="Straight Connector 5">
            <a:extLst>
              <a:ext uri="{FF2B5EF4-FFF2-40B4-BE49-F238E27FC236}">
                <a16:creationId xmlns:a16="http://schemas.microsoft.com/office/drawing/2014/main" id="{C71515B4-8BFF-FCCA-9C1C-70B08FFA692F}"/>
              </a:ext>
            </a:extLst>
          </p:cNvPr>
          <p:cNvCxnSpPr>
            <a:cxnSpLocks/>
          </p:cNvCxnSpPr>
          <p:nvPr/>
        </p:nvCxnSpPr>
        <p:spPr>
          <a:xfrm>
            <a:off x="1305317" y="4070957"/>
            <a:ext cx="996696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83DBF3A-C9BE-0FF6-61E4-B418F15BE76C}"/>
              </a:ext>
            </a:extLst>
          </p:cNvPr>
          <p:cNvSpPr txBox="1"/>
          <p:nvPr/>
        </p:nvSpPr>
        <p:spPr>
          <a:xfrm>
            <a:off x="117379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9" name="TextBox 18">
            <a:extLst>
              <a:ext uri="{FF2B5EF4-FFF2-40B4-BE49-F238E27FC236}">
                <a16:creationId xmlns:a16="http://schemas.microsoft.com/office/drawing/2014/main" id="{94D8A2D5-8D56-E00B-D9C2-D892FE79BADF}"/>
              </a:ext>
            </a:extLst>
          </p:cNvPr>
          <p:cNvSpPr txBox="1"/>
          <p:nvPr/>
        </p:nvSpPr>
        <p:spPr>
          <a:xfrm>
            <a:off x="227608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0" name="TextBox 19">
            <a:extLst>
              <a:ext uri="{FF2B5EF4-FFF2-40B4-BE49-F238E27FC236}">
                <a16:creationId xmlns:a16="http://schemas.microsoft.com/office/drawing/2014/main" id="{F279A52A-EDD5-13FC-BAAA-F1756A39AA22}"/>
              </a:ext>
            </a:extLst>
          </p:cNvPr>
          <p:cNvSpPr txBox="1"/>
          <p:nvPr/>
        </p:nvSpPr>
        <p:spPr>
          <a:xfrm>
            <a:off x="3378374"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1" name="TextBox 20">
            <a:extLst>
              <a:ext uri="{FF2B5EF4-FFF2-40B4-BE49-F238E27FC236}">
                <a16:creationId xmlns:a16="http://schemas.microsoft.com/office/drawing/2014/main" id="{3B21FED0-0601-8768-0371-967C6810A33F}"/>
              </a:ext>
            </a:extLst>
          </p:cNvPr>
          <p:cNvSpPr txBox="1"/>
          <p:nvPr/>
        </p:nvSpPr>
        <p:spPr>
          <a:xfrm>
            <a:off x="448327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61FD999B-481A-7BBB-875B-4180D6FF42D9}"/>
              </a:ext>
            </a:extLst>
          </p:cNvPr>
          <p:cNvSpPr txBox="1"/>
          <p:nvPr/>
        </p:nvSpPr>
        <p:spPr>
          <a:xfrm>
            <a:off x="558556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3" name="TextBox 22">
            <a:extLst>
              <a:ext uri="{FF2B5EF4-FFF2-40B4-BE49-F238E27FC236}">
                <a16:creationId xmlns:a16="http://schemas.microsoft.com/office/drawing/2014/main" id="{96649058-D20A-43D0-C185-AD765626145C}"/>
              </a:ext>
            </a:extLst>
          </p:cNvPr>
          <p:cNvSpPr txBox="1"/>
          <p:nvPr/>
        </p:nvSpPr>
        <p:spPr>
          <a:xfrm>
            <a:off x="668785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4" name="TextBox 23">
            <a:extLst>
              <a:ext uri="{FF2B5EF4-FFF2-40B4-BE49-F238E27FC236}">
                <a16:creationId xmlns:a16="http://schemas.microsoft.com/office/drawing/2014/main" id="{C0802E02-92AE-BB3B-DA76-D0BD7C5A7728}"/>
              </a:ext>
            </a:extLst>
          </p:cNvPr>
          <p:cNvSpPr txBox="1"/>
          <p:nvPr/>
        </p:nvSpPr>
        <p:spPr>
          <a:xfrm>
            <a:off x="779014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25" name="TextBox 24">
            <a:extLst>
              <a:ext uri="{FF2B5EF4-FFF2-40B4-BE49-F238E27FC236}">
                <a16:creationId xmlns:a16="http://schemas.microsoft.com/office/drawing/2014/main" id="{B08FDCF9-E16E-3C11-4755-4C78DA1347B2}"/>
              </a:ext>
            </a:extLst>
          </p:cNvPr>
          <p:cNvSpPr txBox="1"/>
          <p:nvPr/>
        </p:nvSpPr>
        <p:spPr>
          <a:xfrm>
            <a:off x="889243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6" name="TextBox 25">
            <a:extLst>
              <a:ext uri="{FF2B5EF4-FFF2-40B4-BE49-F238E27FC236}">
                <a16:creationId xmlns:a16="http://schemas.microsoft.com/office/drawing/2014/main" id="{83514A36-AB2E-C375-C52C-13102AB66A21}"/>
              </a:ext>
            </a:extLst>
          </p:cNvPr>
          <p:cNvSpPr txBox="1"/>
          <p:nvPr/>
        </p:nvSpPr>
        <p:spPr>
          <a:xfrm>
            <a:off x="999472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7" name="TextBox 26">
            <a:extLst>
              <a:ext uri="{FF2B5EF4-FFF2-40B4-BE49-F238E27FC236}">
                <a16:creationId xmlns:a16="http://schemas.microsoft.com/office/drawing/2014/main" id="{E1C83664-B1B7-4C51-A5B4-EB408E566B41}"/>
              </a:ext>
            </a:extLst>
          </p:cNvPr>
          <p:cNvSpPr txBox="1"/>
          <p:nvPr/>
        </p:nvSpPr>
        <p:spPr>
          <a:xfrm>
            <a:off x="11097013" y="4099327"/>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DBE4E1-1E1A-AC34-A76B-A3C37B26F597}"/>
                  </a:ext>
                </a:extLst>
              </p:cNvPr>
              <p:cNvSpPr txBox="1"/>
              <p:nvPr/>
            </p:nvSpPr>
            <p:spPr>
              <a:xfrm>
                <a:off x="10036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a:extLst>
                  <a:ext uri="{FF2B5EF4-FFF2-40B4-BE49-F238E27FC236}">
                    <a16:creationId xmlns:a16="http://schemas.microsoft.com/office/drawing/2014/main" id="{C3DBE4E1-1E1A-AC34-A76B-A3C37B26F597}"/>
                  </a:ext>
                </a:extLst>
              </p:cNvPr>
              <p:cNvSpPr txBox="1">
                <a:spLocks noRot="1" noChangeAspect="1" noMove="1" noResize="1" noEditPoints="1" noAdjustHandles="1" noChangeArrowheads="1" noChangeShapeType="1" noTextEdit="1"/>
              </p:cNvSpPr>
              <p:nvPr/>
            </p:nvSpPr>
            <p:spPr>
              <a:xfrm>
                <a:off x="1003648" y="4712925"/>
                <a:ext cx="479642" cy="3693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1D09F1-7365-5903-59C7-21871A0CBC22}"/>
                  </a:ext>
                </a:extLst>
              </p:cNvPr>
              <p:cNvSpPr txBox="1"/>
              <p:nvPr/>
            </p:nvSpPr>
            <p:spPr>
              <a:xfrm>
                <a:off x="1621076"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431D09F1-7365-5903-59C7-21871A0CBC22}"/>
                  </a:ext>
                </a:extLst>
              </p:cNvPr>
              <p:cNvSpPr txBox="1">
                <a:spLocks noRot="1" noChangeAspect="1" noMove="1" noResize="1" noEditPoints="1" noAdjustHandles="1" noChangeArrowheads="1" noChangeShapeType="1" noTextEdit="1"/>
              </p:cNvSpPr>
              <p:nvPr/>
            </p:nvSpPr>
            <p:spPr>
              <a:xfrm>
                <a:off x="1621076" y="4497028"/>
                <a:ext cx="479642" cy="3693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6F9D0-9792-6124-E9D8-E1F1B93C58F2}"/>
                  </a:ext>
                </a:extLst>
              </p:cNvPr>
              <p:cNvSpPr txBox="1"/>
              <p:nvPr/>
            </p:nvSpPr>
            <p:spPr>
              <a:xfrm>
                <a:off x="158715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0236F9D0-9792-6124-E9D8-E1F1B93C58F2}"/>
                  </a:ext>
                </a:extLst>
              </p:cNvPr>
              <p:cNvSpPr txBox="1">
                <a:spLocks noRot="1" noChangeAspect="1" noMove="1" noResize="1" noEditPoints="1" noAdjustHandles="1" noChangeArrowheads="1" noChangeShapeType="1" noTextEdit="1"/>
              </p:cNvSpPr>
              <p:nvPr/>
            </p:nvSpPr>
            <p:spPr>
              <a:xfrm>
                <a:off x="1587152" y="4712925"/>
                <a:ext cx="479642" cy="369320"/>
              </a:xfrm>
              <a:prstGeom prst="rect">
                <a:avLst/>
              </a:prstGeom>
              <a:blipFill>
                <a:blip r:embed="rId6"/>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2DE2328-A9F6-F336-0240-7D30FAD3EB93}"/>
              </a:ext>
            </a:extLst>
          </p:cNvPr>
          <p:cNvSpPr txBox="1"/>
          <p:nvPr/>
        </p:nvSpPr>
        <p:spPr>
          <a:xfrm>
            <a:off x="1589761" y="409932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0.4</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DA5A58-6998-B1EE-B671-0977DB2F829F}"/>
                  </a:ext>
                </a:extLst>
              </p:cNvPr>
              <p:cNvSpPr txBox="1"/>
              <p:nvPr/>
            </p:nvSpPr>
            <p:spPr>
              <a:xfrm>
                <a:off x="2798523"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5BDA5A58-6998-B1EE-B671-0977DB2F829F}"/>
                  </a:ext>
                </a:extLst>
              </p:cNvPr>
              <p:cNvSpPr txBox="1">
                <a:spLocks noRot="1" noChangeAspect="1" noMove="1" noResize="1" noEditPoints="1" noAdjustHandles="1" noChangeArrowheads="1" noChangeShapeType="1" noTextEdit="1"/>
              </p:cNvSpPr>
              <p:nvPr/>
            </p:nvSpPr>
            <p:spPr>
              <a:xfrm>
                <a:off x="2798523" y="4497028"/>
                <a:ext cx="479642" cy="369320"/>
              </a:xfrm>
              <a:prstGeom prst="rect">
                <a:avLst/>
              </a:prstGeom>
              <a:blipFill>
                <a:blip r:embed="rId7"/>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E420D2D-20F3-C0F1-1997-33AD05B8012A}"/>
              </a:ext>
            </a:extLst>
          </p:cNvPr>
          <p:cNvSpPr txBox="1"/>
          <p:nvPr/>
        </p:nvSpPr>
        <p:spPr>
          <a:xfrm>
            <a:off x="273954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1.6</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E4FD18-EC0E-9D40-C56C-654A85035F66}"/>
                  </a:ext>
                </a:extLst>
              </p:cNvPr>
              <p:cNvSpPr txBox="1"/>
              <p:nvPr/>
            </p:nvSpPr>
            <p:spPr>
              <a:xfrm>
                <a:off x="273954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BBE4FD18-EC0E-9D40-C56C-654A85035F66}"/>
                  </a:ext>
                </a:extLst>
              </p:cNvPr>
              <p:cNvSpPr txBox="1">
                <a:spLocks noRot="1" noChangeAspect="1" noMove="1" noResize="1" noEditPoints="1" noAdjustHandles="1" noChangeArrowheads="1" noChangeShapeType="1" noTextEdit="1"/>
              </p:cNvSpPr>
              <p:nvPr/>
            </p:nvSpPr>
            <p:spPr>
              <a:xfrm>
                <a:off x="2739548" y="4712925"/>
                <a:ext cx="479642" cy="3693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32AD89-0E75-4B91-EEC9-2FA183FE3C80}"/>
                  </a:ext>
                </a:extLst>
              </p:cNvPr>
              <p:cNvSpPr txBox="1"/>
              <p:nvPr/>
            </p:nvSpPr>
            <p:spPr>
              <a:xfrm>
                <a:off x="3547475"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B132AD89-0E75-4B91-EEC9-2FA183FE3C80}"/>
                  </a:ext>
                </a:extLst>
              </p:cNvPr>
              <p:cNvSpPr txBox="1">
                <a:spLocks noRot="1" noChangeAspect="1" noMove="1" noResize="1" noEditPoints="1" noAdjustHandles="1" noChangeArrowheads="1" noChangeShapeType="1" noTextEdit="1"/>
              </p:cNvSpPr>
              <p:nvPr/>
            </p:nvSpPr>
            <p:spPr>
              <a:xfrm>
                <a:off x="3547475" y="4497028"/>
                <a:ext cx="479642" cy="369320"/>
              </a:xfrm>
              <a:prstGeom prst="rect">
                <a:avLst/>
              </a:prstGeom>
              <a:blipFill>
                <a:blip r:embed="rId9"/>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BA1FBE1F-B10C-D218-16DB-AC25E5FF9E6C}"/>
              </a:ext>
            </a:extLst>
          </p:cNvPr>
          <p:cNvSpPr txBox="1"/>
          <p:nvPr/>
        </p:nvSpPr>
        <p:spPr>
          <a:xfrm>
            <a:off x="3561306"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2.1</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97E55F-AA76-E876-782F-46E91BBE8270}"/>
                  </a:ext>
                </a:extLst>
              </p:cNvPr>
              <p:cNvSpPr txBox="1"/>
              <p:nvPr/>
            </p:nvSpPr>
            <p:spPr>
              <a:xfrm>
                <a:off x="3569655"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a:extLst>
                  <a:ext uri="{FF2B5EF4-FFF2-40B4-BE49-F238E27FC236}">
                    <a16:creationId xmlns:a16="http://schemas.microsoft.com/office/drawing/2014/main" id="{2997E55F-AA76-E876-782F-46E91BBE8270}"/>
                  </a:ext>
                </a:extLst>
              </p:cNvPr>
              <p:cNvSpPr txBox="1">
                <a:spLocks noRot="1" noChangeAspect="1" noMove="1" noResize="1" noEditPoints="1" noAdjustHandles="1" noChangeArrowheads="1" noChangeShapeType="1" noTextEdit="1"/>
              </p:cNvSpPr>
              <p:nvPr/>
            </p:nvSpPr>
            <p:spPr>
              <a:xfrm>
                <a:off x="3569655" y="4712925"/>
                <a:ext cx="479642" cy="369320"/>
              </a:xfrm>
              <a:prstGeom prst="rect">
                <a:avLst/>
              </a:prstGeom>
              <a:blipFill>
                <a:blip r:embed="rId10"/>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9DFEBC8-6DD2-C6B7-3FDE-AF5C03F169B0}"/>
              </a:ext>
            </a:extLst>
          </p:cNvPr>
          <p:cNvSpPr txBox="1"/>
          <p:nvPr/>
        </p:nvSpPr>
        <p:spPr>
          <a:xfrm>
            <a:off x="4000168"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2.4</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B31DB84-DAF6-6CF7-217C-B3E7ABD56B35}"/>
                  </a:ext>
                </a:extLst>
              </p:cNvPr>
              <p:cNvSpPr txBox="1"/>
              <p:nvPr/>
            </p:nvSpPr>
            <p:spPr>
              <a:xfrm>
                <a:off x="403638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6" name="TextBox 15">
                <a:extLst>
                  <a:ext uri="{FF2B5EF4-FFF2-40B4-BE49-F238E27FC236}">
                    <a16:creationId xmlns:a16="http://schemas.microsoft.com/office/drawing/2014/main" id="{3B31DB84-DAF6-6CF7-217C-B3E7ABD56B35}"/>
                  </a:ext>
                </a:extLst>
              </p:cNvPr>
              <p:cNvSpPr txBox="1">
                <a:spLocks noRot="1" noChangeAspect="1" noMove="1" noResize="1" noEditPoints="1" noAdjustHandles="1" noChangeArrowheads="1" noChangeShapeType="1" noTextEdit="1"/>
              </p:cNvSpPr>
              <p:nvPr/>
            </p:nvSpPr>
            <p:spPr>
              <a:xfrm>
                <a:off x="4036384" y="4497028"/>
                <a:ext cx="479642" cy="3693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9866EC-FC33-0DC0-79AF-9E09F468B5B1}"/>
                  </a:ext>
                </a:extLst>
              </p:cNvPr>
              <p:cNvSpPr txBox="1"/>
              <p:nvPr/>
            </p:nvSpPr>
            <p:spPr>
              <a:xfrm>
                <a:off x="4007802"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a:extLst>
                  <a:ext uri="{FF2B5EF4-FFF2-40B4-BE49-F238E27FC236}">
                    <a16:creationId xmlns:a16="http://schemas.microsoft.com/office/drawing/2014/main" id="{4F9866EC-FC33-0DC0-79AF-9E09F468B5B1}"/>
                  </a:ext>
                </a:extLst>
              </p:cNvPr>
              <p:cNvSpPr txBox="1">
                <a:spLocks noRot="1" noChangeAspect="1" noMove="1" noResize="1" noEditPoints="1" noAdjustHandles="1" noChangeArrowheads="1" noChangeShapeType="1" noTextEdit="1"/>
              </p:cNvSpPr>
              <p:nvPr/>
            </p:nvSpPr>
            <p:spPr>
              <a:xfrm>
                <a:off x="4007802" y="4712925"/>
                <a:ext cx="479642" cy="369320"/>
              </a:xfrm>
              <a:prstGeom prst="rect">
                <a:avLst/>
              </a:prstGeom>
              <a:blipFill>
                <a:blip r:embed="rId12"/>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D170A33-FD45-05DF-D7ED-977ED71B809F}"/>
              </a:ext>
            </a:extLst>
          </p:cNvPr>
          <p:cNvSpPr txBox="1"/>
          <p:nvPr/>
        </p:nvSpPr>
        <p:spPr>
          <a:xfrm>
            <a:off x="4601948"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3.1</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5E2BBA-4F31-1B46-CFA0-3DFA06E25A9A}"/>
                  </a:ext>
                </a:extLst>
              </p:cNvPr>
              <p:cNvSpPr txBox="1"/>
              <p:nvPr/>
            </p:nvSpPr>
            <p:spPr>
              <a:xfrm>
                <a:off x="4637501"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a:extLst>
                  <a:ext uri="{FF2B5EF4-FFF2-40B4-BE49-F238E27FC236}">
                    <a16:creationId xmlns:a16="http://schemas.microsoft.com/office/drawing/2014/main" id="{505E2BBA-4F31-1B46-CFA0-3DFA06E25A9A}"/>
                  </a:ext>
                </a:extLst>
              </p:cNvPr>
              <p:cNvSpPr txBox="1">
                <a:spLocks noRot="1" noChangeAspect="1" noMove="1" noResize="1" noEditPoints="1" noAdjustHandles="1" noChangeArrowheads="1" noChangeShapeType="1" noTextEdit="1"/>
              </p:cNvSpPr>
              <p:nvPr/>
            </p:nvSpPr>
            <p:spPr>
              <a:xfrm>
                <a:off x="4637501" y="4497028"/>
                <a:ext cx="479642" cy="3693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60868A-BA07-2ED5-F8E1-1949D0FA7499}"/>
                  </a:ext>
                </a:extLst>
              </p:cNvPr>
              <p:cNvSpPr txBox="1"/>
              <p:nvPr/>
            </p:nvSpPr>
            <p:spPr>
              <a:xfrm>
                <a:off x="459835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6460868A-BA07-2ED5-F8E1-1949D0FA7499}"/>
                  </a:ext>
                </a:extLst>
              </p:cNvPr>
              <p:cNvSpPr txBox="1">
                <a:spLocks noRot="1" noChangeAspect="1" noMove="1" noResize="1" noEditPoints="1" noAdjustHandles="1" noChangeArrowheads="1" noChangeShapeType="1" noTextEdit="1"/>
              </p:cNvSpPr>
              <p:nvPr/>
            </p:nvSpPr>
            <p:spPr>
              <a:xfrm>
                <a:off x="4598351" y="4712925"/>
                <a:ext cx="479642" cy="369320"/>
              </a:xfrm>
              <a:prstGeom prst="rect">
                <a:avLst/>
              </a:prstGeom>
              <a:blipFill>
                <a:blip r:embed="rId1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2874894-ABA2-6CEE-C554-16662EF3EE11}"/>
              </a:ext>
            </a:extLst>
          </p:cNvPr>
          <p:cNvSpPr txBox="1"/>
          <p:nvPr/>
        </p:nvSpPr>
        <p:spPr>
          <a:xfrm>
            <a:off x="4921862"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3.3</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4BC198-3BA0-DD26-4BAF-C9CE8C217D84}"/>
                  </a:ext>
                </a:extLst>
              </p:cNvPr>
              <p:cNvSpPr txBox="1"/>
              <p:nvPr/>
            </p:nvSpPr>
            <p:spPr>
              <a:xfrm>
                <a:off x="4949024"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4F4BC198-3BA0-DD26-4BAF-C9CE8C217D84}"/>
                  </a:ext>
                </a:extLst>
              </p:cNvPr>
              <p:cNvSpPr txBox="1">
                <a:spLocks noRot="1" noChangeAspect="1" noMove="1" noResize="1" noEditPoints="1" noAdjustHandles="1" noChangeArrowheads="1" noChangeShapeType="1" noTextEdit="1"/>
              </p:cNvSpPr>
              <p:nvPr/>
            </p:nvSpPr>
            <p:spPr>
              <a:xfrm>
                <a:off x="4949024" y="4497028"/>
                <a:ext cx="479642" cy="369320"/>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453E6D5-3A30-D3C4-7A34-20D2F7DE7BAF}"/>
                  </a:ext>
                </a:extLst>
              </p:cNvPr>
              <p:cNvSpPr txBox="1"/>
              <p:nvPr/>
            </p:nvSpPr>
            <p:spPr>
              <a:xfrm>
                <a:off x="4934671"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D453E6D5-3A30-D3C4-7A34-20D2F7DE7BAF}"/>
                  </a:ext>
                </a:extLst>
              </p:cNvPr>
              <p:cNvSpPr txBox="1">
                <a:spLocks noRot="1" noChangeAspect="1" noMove="1" noResize="1" noEditPoints="1" noAdjustHandles="1" noChangeArrowheads="1" noChangeShapeType="1" noTextEdit="1"/>
              </p:cNvSpPr>
              <p:nvPr/>
            </p:nvSpPr>
            <p:spPr>
              <a:xfrm>
                <a:off x="4934671" y="4712925"/>
                <a:ext cx="479642" cy="36932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5EE1DA-64FF-6EA9-0D43-62EA97E7E7D8}"/>
                  </a:ext>
                </a:extLst>
              </p:cNvPr>
              <p:cNvSpPr txBox="1"/>
              <p:nvPr/>
            </p:nvSpPr>
            <p:spPr>
              <a:xfrm>
                <a:off x="5284418"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475EE1DA-64FF-6EA9-0D43-62EA97E7E7D8}"/>
                  </a:ext>
                </a:extLst>
              </p:cNvPr>
              <p:cNvSpPr txBox="1">
                <a:spLocks noRot="1" noChangeAspect="1" noMove="1" noResize="1" noEditPoints="1" noAdjustHandles="1" noChangeArrowheads="1" noChangeShapeType="1" noTextEdit="1"/>
              </p:cNvSpPr>
              <p:nvPr/>
            </p:nvSpPr>
            <p:spPr>
              <a:xfrm>
                <a:off x="5284418" y="4497028"/>
                <a:ext cx="479642" cy="369320"/>
              </a:xfrm>
              <a:prstGeom prst="rect">
                <a:avLst/>
              </a:prstGeom>
              <a:blipFill>
                <a:blip r:embed="rId17"/>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5AF64A4F-BF9B-BDF2-70F3-EBDBB819C418}"/>
              </a:ext>
            </a:extLst>
          </p:cNvPr>
          <p:cNvSpPr txBox="1"/>
          <p:nvPr/>
        </p:nvSpPr>
        <p:spPr>
          <a:xfrm>
            <a:off x="5210741" y="4107695"/>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3.8</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C92C56-E68B-9687-D9AC-7B70773E5E13}"/>
                  </a:ext>
                </a:extLst>
              </p:cNvPr>
              <p:cNvSpPr txBox="1"/>
              <p:nvPr/>
            </p:nvSpPr>
            <p:spPr>
              <a:xfrm>
                <a:off x="5225839"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80C92C56-E68B-9687-D9AC-7B70773E5E13}"/>
                  </a:ext>
                </a:extLst>
              </p:cNvPr>
              <p:cNvSpPr txBox="1">
                <a:spLocks noRot="1" noChangeAspect="1" noMove="1" noResize="1" noEditPoints="1" noAdjustHandles="1" noChangeArrowheads="1" noChangeShapeType="1" noTextEdit="1"/>
              </p:cNvSpPr>
              <p:nvPr/>
            </p:nvSpPr>
            <p:spPr>
              <a:xfrm>
                <a:off x="5225839" y="4712925"/>
                <a:ext cx="479642" cy="369320"/>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F96C3D-6909-D63A-400D-EEFD333F24A1}"/>
                  </a:ext>
                </a:extLst>
              </p:cNvPr>
              <p:cNvSpPr txBox="1"/>
              <p:nvPr/>
            </p:nvSpPr>
            <p:spPr>
              <a:xfrm>
                <a:off x="5514843" y="449389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8F96C3D-6909-D63A-400D-EEFD333F24A1}"/>
                  </a:ext>
                </a:extLst>
              </p:cNvPr>
              <p:cNvSpPr txBox="1">
                <a:spLocks noRot="1" noChangeAspect="1" noMove="1" noResize="1" noEditPoints="1" noAdjustHandles="1" noChangeArrowheads="1" noChangeShapeType="1" noTextEdit="1"/>
              </p:cNvSpPr>
              <p:nvPr/>
            </p:nvSpPr>
            <p:spPr>
              <a:xfrm>
                <a:off x="5514843" y="4493898"/>
                <a:ext cx="479642" cy="36932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429F755-6D57-4B8C-F052-6D34710DD838}"/>
                  </a:ext>
                </a:extLst>
              </p:cNvPr>
              <p:cNvSpPr txBox="1"/>
              <p:nvPr/>
            </p:nvSpPr>
            <p:spPr>
              <a:xfrm>
                <a:off x="5513536"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8429F755-6D57-4B8C-F052-6D34710DD838}"/>
                  </a:ext>
                </a:extLst>
              </p:cNvPr>
              <p:cNvSpPr txBox="1">
                <a:spLocks noRot="1" noChangeAspect="1" noMove="1" noResize="1" noEditPoints="1" noAdjustHandles="1" noChangeArrowheads="1" noChangeShapeType="1" noTextEdit="1"/>
              </p:cNvSpPr>
              <p:nvPr/>
            </p:nvSpPr>
            <p:spPr>
              <a:xfrm>
                <a:off x="5513536" y="4712925"/>
                <a:ext cx="479642" cy="369320"/>
              </a:xfrm>
              <a:prstGeom prst="rect">
                <a:avLst/>
              </a:prstGeom>
              <a:blipFill>
                <a:blip r:embed="rId20"/>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F84B5FF1-9FBB-7A54-AF3D-C95C37D262C0}"/>
              </a:ext>
            </a:extLst>
          </p:cNvPr>
          <p:cNvSpPr txBox="1"/>
          <p:nvPr/>
        </p:nvSpPr>
        <p:spPr>
          <a:xfrm>
            <a:off x="6315640" y="4097319"/>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4.9</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58B7DCD-3DE0-FFFC-8A51-2641EB4A0184}"/>
                  </a:ext>
                </a:extLst>
              </p:cNvPr>
              <p:cNvSpPr txBox="1"/>
              <p:nvPr/>
            </p:nvSpPr>
            <p:spPr>
              <a:xfrm>
                <a:off x="6328772"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4</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9" name="TextBox 38">
                <a:extLst>
                  <a:ext uri="{FF2B5EF4-FFF2-40B4-BE49-F238E27FC236}">
                    <a16:creationId xmlns:a16="http://schemas.microsoft.com/office/drawing/2014/main" id="{058B7DCD-3DE0-FFFC-8A51-2641EB4A0184}"/>
                  </a:ext>
                </a:extLst>
              </p:cNvPr>
              <p:cNvSpPr txBox="1">
                <a:spLocks noRot="1" noChangeAspect="1" noMove="1" noResize="1" noEditPoints="1" noAdjustHandles="1" noChangeArrowheads="1" noChangeShapeType="1" noTextEdit="1"/>
              </p:cNvSpPr>
              <p:nvPr/>
            </p:nvSpPr>
            <p:spPr>
              <a:xfrm>
                <a:off x="6328772" y="4497028"/>
                <a:ext cx="479642" cy="369320"/>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F59B58F-4530-C040-7A2B-41BD0028C2E8}"/>
                  </a:ext>
                </a:extLst>
              </p:cNvPr>
              <p:cNvSpPr txBox="1"/>
              <p:nvPr/>
            </p:nvSpPr>
            <p:spPr>
              <a:xfrm>
                <a:off x="631337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9</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3" name="TextBox 42">
                <a:extLst>
                  <a:ext uri="{FF2B5EF4-FFF2-40B4-BE49-F238E27FC236}">
                    <a16:creationId xmlns:a16="http://schemas.microsoft.com/office/drawing/2014/main" id="{BF59B58F-4530-C040-7A2B-41BD0028C2E8}"/>
                  </a:ext>
                </a:extLst>
              </p:cNvPr>
              <p:cNvSpPr txBox="1">
                <a:spLocks noRot="1" noChangeAspect="1" noMove="1" noResize="1" noEditPoints="1" noAdjustHandles="1" noChangeArrowheads="1" noChangeShapeType="1" noTextEdit="1"/>
              </p:cNvSpPr>
              <p:nvPr/>
            </p:nvSpPr>
            <p:spPr>
              <a:xfrm>
                <a:off x="6313377" y="4712925"/>
                <a:ext cx="479642" cy="369320"/>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468E4D6-854B-2672-81D7-4F4917FF594D}"/>
                  </a:ext>
                </a:extLst>
              </p:cNvPr>
              <p:cNvSpPr txBox="1"/>
              <p:nvPr/>
            </p:nvSpPr>
            <p:spPr>
              <a:xfrm>
                <a:off x="7028666" y="449076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6</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C468E4D6-854B-2672-81D7-4F4917FF594D}"/>
                  </a:ext>
                </a:extLst>
              </p:cNvPr>
              <p:cNvSpPr txBox="1">
                <a:spLocks noRot="1" noChangeAspect="1" noMove="1" noResize="1" noEditPoints="1" noAdjustHandles="1" noChangeArrowheads="1" noChangeShapeType="1" noTextEdit="1"/>
              </p:cNvSpPr>
              <p:nvPr/>
            </p:nvSpPr>
            <p:spPr>
              <a:xfrm>
                <a:off x="7028666" y="4490768"/>
                <a:ext cx="479642" cy="369320"/>
              </a:xfrm>
              <a:prstGeom prst="rect">
                <a:avLst/>
              </a:prstGeom>
              <a:blipFill>
                <a:blip r:embed="rId23"/>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ED20705-AF24-A796-A31F-E79B793EE312}"/>
              </a:ext>
            </a:extLst>
          </p:cNvPr>
          <p:cNvSpPr txBox="1"/>
          <p:nvPr/>
        </p:nvSpPr>
        <p:spPr>
          <a:xfrm>
            <a:off x="6985410" y="409776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5.6</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811BF58-FC3B-3E61-4258-FD491B72289F}"/>
                  </a:ext>
                </a:extLst>
              </p:cNvPr>
              <p:cNvSpPr txBox="1"/>
              <p:nvPr/>
            </p:nvSpPr>
            <p:spPr>
              <a:xfrm>
                <a:off x="6977058"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1811BF58-FC3B-3E61-4258-FD491B72289F}"/>
                  </a:ext>
                </a:extLst>
              </p:cNvPr>
              <p:cNvSpPr txBox="1">
                <a:spLocks noRot="1" noChangeAspect="1" noMove="1" noResize="1" noEditPoints="1" noAdjustHandles="1" noChangeArrowheads="1" noChangeShapeType="1" noTextEdit="1"/>
              </p:cNvSpPr>
              <p:nvPr/>
            </p:nvSpPr>
            <p:spPr>
              <a:xfrm>
                <a:off x="6977058" y="4712925"/>
                <a:ext cx="479642" cy="369320"/>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358391-4400-3F9C-40ED-D8D287B1E3F9}"/>
                  </a:ext>
                </a:extLst>
              </p:cNvPr>
              <p:cNvSpPr txBox="1"/>
              <p:nvPr/>
            </p:nvSpPr>
            <p:spPr>
              <a:xfrm>
                <a:off x="7377048" y="448763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7</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5" name="TextBox 44">
                <a:extLst>
                  <a:ext uri="{FF2B5EF4-FFF2-40B4-BE49-F238E27FC236}">
                    <a16:creationId xmlns:a16="http://schemas.microsoft.com/office/drawing/2014/main" id="{6D358391-4400-3F9C-40ED-D8D287B1E3F9}"/>
                  </a:ext>
                </a:extLst>
              </p:cNvPr>
              <p:cNvSpPr txBox="1">
                <a:spLocks noRot="1" noChangeAspect="1" noMove="1" noResize="1" noEditPoints="1" noAdjustHandles="1" noChangeArrowheads="1" noChangeShapeType="1" noTextEdit="1"/>
              </p:cNvSpPr>
              <p:nvPr/>
            </p:nvSpPr>
            <p:spPr>
              <a:xfrm>
                <a:off x="7377048" y="4487638"/>
                <a:ext cx="479642" cy="369320"/>
              </a:xfrm>
              <a:prstGeom prst="rect">
                <a:avLst/>
              </a:prstGeom>
              <a:blipFill>
                <a:blip r:embed="rId25"/>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676C298E-A987-4198-8A33-F27380DAE0D0}"/>
              </a:ext>
            </a:extLst>
          </p:cNvPr>
          <p:cNvSpPr txBox="1"/>
          <p:nvPr/>
        </p:nvSpPr>
        <p:spPr>
          <a:xfrm>
            <a:off x="7337901"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5.8</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4BB63F39-E722-6D08-55E2-3790CFE6F5FA}"/>
                  </a:ext>
                </a:extLst>
              </p:cNvPr>
              <p:cNvSpPr txBox="1"/>
              <p:nvPr/>
            </p:nvSpPr>
            <p:spPr>
              <a:xfrm>
                <a:off x="731708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9" name="TextBox 48">
                <a:extLst>
                  <a:ext uri="{FF2B5EF4-FFF2-40B4-BE49-F238E27FC236}">
                    <a16:creationId xmlns:a16="http://schemas.microsoft.com/office/drawing/2014/main" id="{4BB63F39-E722-6D08-55E2-3790CFE6F5FA}"/>
                  </a:ext>
                </a:extLst>
              </p:cNvPr>
              <p:cNvSpPr txBox="1">
                <a:spLocks noRot="1" noChangeAspect="1" noMove="1" noResize="1" noEditPoints="1" noAdjustHandles="1" noChangeArrowheads="1" noChangeShapeType="1" noTextEdit="1"/>
              </p:cNvSpPr>
              <p:nvPr/>
            </p:nvSpPr>
            <p:spPr>
              <a:xfrm>
                <a:off x="7317087" y="4712925"/>
                <a:ext cx="479642" cy="369320"/>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E454F-8470-0147-50B0-ED4935132C3E}"/>
                  </a:ext>
                </a:extLst>
              </p:cNvPr>
              <p:cNvSpPr txBox="1"/>
              <p:nvPr/>
            </p:nvSpPr>
            <p:spPr>
              <a:xfrm>
                <a:off x="9045092" y="4503106"/>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𝑡</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8</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8" name="TextBox 47">
                <a:extLst>
                  <a:ext uri="{FF2B5EF4-FFF2-40B4-BE49-F238E27FC236}">
                    <a16:creationId xmlns:a16="http://schemas.microsoft.com/office/drawing/2014/main" id="{30BE454F-8470-0147-50B0-ED4935132C3E}"/>
                  </a:ext>
                </a:extLst>
              </p:cNvPr>
              <p:cNvSpPr txBox="1">
                <a:spLocks noRot="1" noChangeAspect="1" noMove="1" noResize="1" noEditPoints="1" noAdjustHandles="1" noChangeArrowheads="1" noChangeShapeType="1" noTextEdit="1"/>
              </p:cNvSpPr>
              <p:nvPr/>
            </p:nvSpPr>
            <p:spPr>
              <a:xfrm>
                <a:off x="9045092" y="4503106"/>
                <a:ext cx="479642" cy="369320"/>
              </a:xfrm>
              <a:prstGeom prst="rect">
                <a:avLst/>
              </a:prstGeom>
              <a:blipFill>
                <a:blip r:embed="rId27"/>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EA70864A-1F83-0E97-46B0-B536340CA19B}"/>
              </a:ext>
            </a:extLst>
          </p:cNvPr>
          <p:cNvSpPr txBox="1"/>
          <p:nvPr/>
        </p:nvSpPr>
        <p:spPr>
          <a:xfrm>
            <a:off x="9102795" y="4094632"/>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7.2</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4C61D5-8840-4314-D8AC-5784CFE53709}"/>
                  </a:ext>
                </a:extLst>
              </p:cNvPr>
              <p:cNvSpPr txBox="1"/>
              <p:nvPr/>
            </p:nvSpPr>
            <p:spPr>
              <a:xfrm>
                <a:off x="9082930"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3" name="TextBox 52">
                <a:extLst>
                  <a:ext uri="{FF2B5EF4-FFF2-40B4-BE49-F238E27FC236}">
                    <a16:creationId xmlns:a16="http://schemas.microsoft.com/office/drawing/2014/main" id="{864C61D5-8840-4314-D8AC-5784CFE53709}"/>
                  </a:ext>
                </a:extLst>
              </p:cNvPr>
              <p:cNvSpPr txBox="1">
                <a:spLocks noRot="1" noChangeAspect="1" noMove="1" noResize="1" noEditPoints="1" noAdjustHandles="1" noChangeArrowheads="1" noChangeShapeType="1" noTextEdit="1"/>
              </p:cNvSpPr>
              <p:nvPr/>
            </p:nvSpPr>
            <p:spPr>
              <a:xfrm>
                <a:off x="9082930" y="4712925"/>
                <a:ext cx="479642" cy="369320"/>
              </a:xfrm>
              <a:prstGeom prst="rect">
                <a:avLst/>
              </a:prstGeom>
              <a:blipFill>
                <a:blip r:embed="rId28"/>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EB30BB17-E606-D9FE-E514-C776ADA185D8}"/>
              </a:ext>
            </a:extLst>
          </p:cNvPr>
          <p:cNvSpPr txBox="1"/>
          <p:nvPr/>
        </p:nvSpPr>
        <p:spPr>
          <a:xfrm>
            <a:off x="10471778" y="4102457"/>
            <a:ext cx="518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8.6</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DFA52C9-4B0D-E1B4-550F-F4CE74C1C25B}"/>
                  </a:ext>
                </a:extLst>
              </p:cNvPr>
              <p:cNvSpPr txBox="1"/>
              <p:nvPr/>
            </p:nvSpPr>
            <p:spPr>
              <a:xfrm>
                <a:off x="10506467" y="4497028"/>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𝑐</m:t>
                          </m:r>
                        </m:e>
                        <m:sub>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5</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6" name="TextBox 55">
                <a:extLst>
                  <a:ext uri="{FF2B5EF4-FFF2-40B4-BE49-F238E27FC236}">
                    <a16:creationId xmlns:a16="http://schemas.microsoft.com/office/drawing/2014/main" id="{ADFA52C9-4B0D-E1B4-550F-F4CE74C1C25B}"/>
                  </a:ext>
                </a:extLst>
              </p:cNvPr>
              <p:cNvSpPr txBox="1">
                <a:spLocks noRot="1" noChangeAspect="1" noMove="1" noResize="1" noEditPoints="1" noAdjustHandles="1" noChangeArrowheads="1" noChangeShapeType="1" noTextEdit="1"/>
              </p:cNvSpPr>
              <p:nvPr/>
            </p:nvSpPr>
            <p:spPr>
              <a:xfrm>
                <a:off x="10506467" y="4497028"/>
                <a:ext cx="479642" cy="369320"/>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AB17E27-E938-CD99-554E-61B88C36141D}"/>
                  </a:ext>
                </a:extLst>
              </p:cNvPr>
              <p:cNvSpPr txBox="1"/>
              <p:nvPr/>
            </p:nvSpPr>
            <p:spPr>
              <a:xfrm>
                <a:off x="10477757" y="4712925"/>
                <a:ext cx="479642" cy="369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𝑒</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7" name="TextBox 56">
                <a:extLst>
                  <a:ext uri="{FF2B5EF4-FFF2-40B4-BE49-F238E27FC236}">
                    <a16:creationId xmlns:a16="http://schemas.microsoft.com/office/drawing/2014/main" id="{0AB17E27-E938-CD99-554E-61B88C36141D}"/>
                  </a:ext>
                </a:extLst>
              </p:cNvPr>
              <p:cNvSpPr txBox="1">
                <a:spLocks noRot="1" noChangeAspect="1" noMove="1" noResize="1" noEditPoints="1" noAdjustHandles="1" noChangeArrowheads="1" noChangeShapeType="1" noTextEdit="1"/>
              </p:cNvSpPr>
              <p:nvPr/>
            </p:nvSpPr>
            <p:spPr>
              <a:xfrm>
                <a:off x="10477757" y="4712925"/>
                <a:ext cx="479642" cy="369320"/>
              </a:xfrm>
              <a:prstGeom prst="rect">
                <a:avLst/>
              </a:prstGeom>
              <a:blipFill>
                <a:blip r:embed="rId30"/>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DD4CD7AA-532B-3395-36DE-FA9071CCB32B}"/>
              </a:ext>
            </a:extLst>
          </p:cNvPr>
          <p:cNvCxnSpPr>
            <a:stCxn id="8" idx="0"/>
          </p:cNvCxnSpPr>
          <p:nvPr/>
        </p:nvCxnSpPr>
        <p:spPr>
          <a:xfrm flipH="1" flipV="1">
            <a:off x="1305317" y="1352811"/>
            <a:ext cx="0" cy="2746516"/>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73C79D60-1760-88D2-15AE-F85AEADC5AAC}"/>
              </a:ext>
            </a:extLst>
          </p:cNvPr>
          <p:cNvSpPr txBox="1"/>
          <p:nvPr/>
        </p:nvSpPr>
        <p:spPr>
          <a:xfrm>
            <a:off x="901354" y="324433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7" name="TextBox 66">
            <a:extLst>
              <a:ext uri="{FF2B5EF4-FFF2-40B4-BE49-F238E27FC236}">
                <a16:creationId xmlns:a16="http://schemas.microsoft.com/office/drawing/2014/main" id="{57624087-9E89-4AF4-000A-2D7D1AD33AEE}"/>
              </a:ext>
            </a:extLst>
          </p:cNvPr>
          <p:cNvSpPr txBox="1"/>
          <p:nvPr/>
        </p:nvSpPr>
        <p:spPr>
          <a:xfrm>
            <a:off x="901354" y="2416010"/>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2" name="TextBox 71">
            <a:extLst>
              <a:ext uri="{FF2B5EF4-FFF2-40B4-BE49-F238E27FC236}">
                <a16:creationId xmlns:a16="http://schemas.microsoft.com/office/drawing/2014/main" id="{93DDABD1-2724-60E7-1FAB-88750B91FD50}"/>
              </a:ext>
            </a:extLst>
          </p:cNvPr>
          <p:cNvSpPr txBox="1"/>
          <p:nvPr/>
        </p:nvSpPr>
        <p:spPr>
          <a:xfrm>
            <a:off x="901354" y="1708004"/>
            <a:ext cx="33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6" name="Rectangle 75">
            <a:extLst>
              <a:ext uri="{FF2B5EF4-FFF2-40B4-BE49-F238E27FC236}">
                <a16:creationId xmlns:a16="http://schemas.microsoft.com/office/drawing/2014/main" id="{B9D4F253-881D-A9CD-0EB6-620603F5CCD6}"/>
              </a:ext>
            </a:extLst>
          </p:cNvPr>
          <p:cNvSpPr/>
          <p:nvPr/>
        </p:nvSpPr>
        <p:spPr>
          <a:xfrm>
            <a:off x="1772434" y="3975398"/>
            <a:ext cx="1221286"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DB1C233C-9763-260E-C616-F845E5F58453}"/>
              </a:ext>
            </a:extLst>
          </p:cNvPr>
          <p:cNvSpPr/>
          <p:nvPr/>
        </p:nvSpPr>
        <p:spPr>
          <a:xfrm>
            <a:off x="2998943" y="3428990"/>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Arrow Connector 98">
            <a:extLst>
              <a:ext uri="{FF2B5EF4-FFF2-40B4-BE49-F238E27FC236}">
                <a16:creationId xmlns:a16="http://schemas.microsoft.com/office/drawing/2014/main" id="{8F72438D-D566-AFFA-8A30-DE2BFCC024E8}"/>
              </a:ext>
            </a:extLst>
          </p:cNvPr>
          <p:cNvCxnSpPr/>
          <p:nvPr/>
        </p:nvCxnSpPr>
        <p:spPr>
          <a:xfrm flipV="1">
            <a:off x="838200" y="1763725"/>
            <a:ext cx="0" cy="21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5B8CCC99-C8C6-7D12-A789-3D8338EB4826}"/>
              </a:ext>
            </a:extLst>
          </p:cNvPr>
          <p:cNvSpPr txBox="1"/>
          <p:nvPr/>
        </p:nvSpPr>
        <p:spPr>
          <a:xfrm>
            <a:off x="310773" y="1923943"/>
            <a:ext cx="461665" cy="18741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Customer in queue</a:t>
            </a:r>
          </a:p>
        </p:txBody>
      </p:sp>
      <p:sp>
        <p:nvSpPr>
          <p:cNvPr id="107" name="Rectangle 106">
            <a:extLst>
              <a:ext uri="{FF2B5EF4-FFF2-40B4-BE49-F238E27FC236}">
                <a16:creationId xmlns:a16="http://schemas.microsoft.com/office/drawing/2014/main" id="{AEDB16EB-629C-08F1-D301-3444A31C966E}"/>
              </a:ext>
            </a:extLst>
          </p:cNvPr>
          <p:cNvSpPr/>
          <p:nvPr/>
        </p:nvSpPr>
        <p:spPr>
          <a:xfrm>
            <a:off x="4176137" y="3422583"/>
            <a:ext cx="645338"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ED0A6833-3CC8-1256-D0C3-E9F894F618A5}"/>
              </a:ext>
            </a:extLst>
          </p:cNvPr>
          <p:cNvSpPr/>
          <p:nvPr/>
        </p:nvSpPr>
        <p:spPr>
          <a:xfrm>
            <a:off x="3822545" y="2558485"/>
            <a:ext cx="353591"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A2F4AE67-7741-4641-4182-1DA3ED2DE4D1}"/>
              </a:ext>
            </a:extLst>
          </p:cNvPr>
          <p:cNvSpPr/>
          <p:nvPr/>
        </p:nvSpPr>
        <p:spPr>
          <a:xfrm>
            <a:off x="4831000"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2DE69D4A-BA0A-2963-98D4-5CF1BB88EF6F}"/>
              </a:ext>
            </a:extLst>
          </p:cNvPr>
          <p:cNvSpPr/>
          <p:nvPr/>
        </p:nvSpPr>
        <p:spPr>
          <a:xfrm>
            <a:off x="5362583" y="3973357"/>
            <a:ext cx="353591"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E512832B-D8D8-DA8B-FF80-7A0ADB006297}"/>
              </a:ext>
            </a:extLst>
          </p:cNvPr>
          <p:cNvSpPr/>
          <p:nvPr/>
        </p:nvSpPr>
        <p:spPr>
          <a:xfrm>
            <a:off x="5725700" y="3425892"/>
            <a:ext cx="821496"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3CBEAF33-A466-F768-76D6-7F0325995C5E}"/>
              </a:ext>
            </a:extLst>
          </p:cNvPr>
          <p:cNvSpPr/>
          <p:nvPr/>
        </p:nvSpPr>
        <p:spPr>
          <a:xfrm>
            <a:off x="6553455" y="3975502"/>
            <a:ext cx="640080" cy="914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Rectangle 112">
            <a:extLst>
              <a:ext uri="{FF2B5EF4-FFF2-40B4-BE49-F238E27FC236}">
                <a16:creationId xmlns:a16="http://schemas.microsoft.com/office/drawing/2014/main" id="{168831C2-EBD9-7CB1-DBE3-DDA9D1512313}"/>
              </a:ext>
            </a:extLst>
          </p:cNvPr>
          <p:cNvSpPr/>
          <p:nvPr/>
        </p:nvSpPr>
        <p:spPr>
          <a:xfrm>
            <a:off x="7199795" y="3421791"/>
            <a:ext cx="362115" cy="63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780FA102-E219-0174-7FD2-10E95154A67D}"/>
              </a:ext>
            </a:extLst>
          </p:cNvPr>
          <p:cNvSpPr/>
          <p:nvPr/>
        </p:nvSpPr>
        <p:spPr>
          <a:xfrm>
            <a:off x="7572308" y="2556690"/>
            <a:ext cx="1790766" cy="15048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52CD8558-AF45-BFFA-1DA4-029000793DEE}"/>
              </a:ext>
            </a:extLst>
          </p:cNvPr>
          <p:cNvSpPr/>
          <p:nvPr/>
        </p:nvSpPr>
        <p:spPr>
          <a:xfrm>
            <a:off x="9366560" y="1923944"/>
            <a:ext cx="1326840" cy="21376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0" name="Straight Connector 59">
            <a:extLst>
              <a:ext uri="{FF2B5EF4-FFF2-40B4-BE49-F238E27FC236}">
                <a16:creationId xmlns:a16="http://schemas.microsoft.com/office/drawing/2014/main" id="{EF49BF02-4653-E2CC-FDCF-5E33C0BBF629}"/>
              </a:ext>
            </a:extLst>
          </p:cNvPr>
          <p:cNvCxnSpPr/>
          <p:nvPr/>
        </p:nvCxnSpPr>
        <p:spPr>
          <a:xfrm>
            <a:off x="10703313" y="2556690"/>
            <a:ext cx="660400"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096CAF1A-EC3F-6FA5-1F90-17AF2B4AA9E8}"/>
                  </a:ext>
                </a:extLst>
              </p:cNvPr>
              <p:cNvSpPr txBox="1"/>
              <p:nvPr/>
            </p:nvSpPr>
            <p:spPr>
              <a:xfrm>
                <a:off x="7073129" y="1243264"/>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𝐵</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𝑡</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1" name="TextBox 70">
                <a:extLst>
                  <a:ext uri="{FF2B5EF4-FFF2-40B4-BE49-F238E27FC236}">
                    <a16:creationId xmlns:a16="http://schemas.microsoft.com/office/drawing/2014/main" id="{096CAF1A-EC3F-6FA5-1F90-17AF2B4AA9E8}"/>
                  </a:ext>
                </a:extLst>
              </p:cNvPr>
              <p:cNvSpPr txBox="1">
                <a:spLocks noRot="1" noChangeAspect="1" noMove="1" noResize="1" noEditPoints="1" noAdjustHandles="1" noChangeArrowheads="1" noChangeShapeType="1" noTextEdit="1"/>
              </p:cNvSpPr>
              <p:nvPr/>
            </p:nvSpPr>
            <p:spPr>
              <a:xfrm>
                <a:off x="7073129" y="1243264"/>
                <a:ext cx="529544" cy="369332"/>
              </a:xfrm>
              <a:prstGeom prst="rect">
                <a:avLst/>
              </a:prstGeom>
              <a:blipFill>
                <a:blip r:embed="rId31"/>
                <a:stretch>
                  <a:fillRect r="-21839" b="-11475"/>
                </a:stretch>
              </a:blipFill>
            </p:spPr>
            <p:txBody>
              <a:bodyPr/>
              <a:lstStyle/>
              <a:p>
                <a:r>
                  <a:rPr lang="en-US">
                    <a:noFill/>
                  </a:rPr>
                  <a:t> </a:t>
                </a:r>
              </a:p>
            </p:txBody>
          </p:sp>
        </mc:Fallback>
      </mc:AlternateContent>
      <p:cxnSp>
        <p:nvCxnSpPr>
          <p:cNvPr id="64" name="Connector: Elbow 63">
            <a:extLst>
              <a:ext uri="{FF2B5EF4-FFF2-40B4-BE49-F238E27FC236}">
                <a16:creationId xmlns:a16="http://schemas.microsoft.com/office/drawing/2014/main" id="{31172FDE-7425-B427-6A58-4957C7663588}"/>
              </a:ext>
            </a:extLst>
          </p:cNvPr>
          <p:cNvCxnSpPr>
            <a:cxnSpLocks/>
          </p:cNvCxnSpPr>
          <p:nvPr/>
        </p:nvCxnSpPr>
        <p:spPr>
          <a:xfrm rot="5400000" flipH="1" flipV="1">
            <a:off x="6978011" y="248589"/>
            <a:ext cx="2103120" cy="5303520"/>
          </a:xfrm>
          <a:prstGeom prst="bentConnector3">
            <a:avLst>
              <a:gd name="adj1" fmla="val 111154"/>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75" name="Connector: Elbow 74">
            <a:extLst>
              <a:ext uri="{FF2B5EF4-FFF2-40B4-BE49-F238E27FC236}">
                <a16:creationId xmlns:a16="http://schemas.microsoft.com/office/drawing/2014/main" id="{E7F76088-01C4-5F6E-D766-E5CEC589B2ED}"/>
              </a:ext>
            </a:extLst>
          </p:cNvPr>
          <p:cNvCxnSpPr>
            <a:cxnSpLocks/>
          </p:cNvCxnSpPr>
          <p:nvPr/>
        </p:nvCxnSpPr>
        <p:spPr>
          <a:xfrm rot="16200000" flipH="1" flipV="1">
            <a:off x="3484974" y="2282736"/>
            <a:ext cx="2041" cy="3383280"/>
          </a:xfrm>
          <a:prstGeom prst="bentConnector3">
            <a:avLst>
              <a:gd name="adj1" fmla="val -82391916"/>
            </a:avLst>
          </a:prstGeom>
          <a:ln>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1615E5E6-C286-E810-0C73-14BC08740769}"/>
                  </a:ext>
                </a:extLst>
              </p:cNvPr>
              <p:cNvSpPr txBox="1"/>
              <p:nvPr/>
            </p:nvSpPr>
            <p:spPr>
              <a:xfrm>
                <a:off x="3040111" y="1807787"/>
                <a:ext cx="529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𝐵</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𝑡</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8" name="TextBox 77">
                <a:extLst>
                  <a:ext uri="{FF2B5EF4-FFF2-40B4-BE49-F238E27FC236}">
                    <a16:creationId xmlns:a16="http://schemas.microsoft.com/office/drawing/2014/main" id="{1615E5E6-C286-E810-0C73-14BC08740769}"/>
                  </a:ext>
                </a:extLst>
              </p:cNvPr>
              <p:cNvSpPr txBox="1">
                <a:spLocks noRot="1" noChangeAspect="1" noMove="1" noResize="1" noEditPoints="1" noAdjustHandles="1" noChangeArrowheads="1" noChangeShapeType="1" noTextEdit="1"/>
              </p:cNvSpPr>
              <p:nvPr/>
            </p:nvSpPr>
            <p:spPr>
              <a:xfrm>
                <a:off x="3040111" y="1807787"/>
                <a:ext cx="529544" cy="369332"/>
              </a:xfrm>
              <a:prstGeom prst="rect">
                <a:avLst/>
              </a:prstGeom>
              <a:blipFill>
                <a:blip r:embed="rId32"/>
                <a:stretch>
                  <a:fillRect r="-21839" b="-13333"/>
                </a:stretch>
              </a:blipFill>
            </p:spPr>
            <p:txBody>
              <a:bodyPr/>
              <a:lstStyle/>
              <a:p>
                <a:r>
                  <a:rPr lang="en-US">
                    <a:noFill/>
                  </a:rPr>
                  <a:t> </a:t>
                </a:r>
              </a:p>
            </p:txBody>
          </p:sp>
        </mc:Fallback>
      </mc:AlternateContent>
    </p:spTree>
    <p:extLst>
      <p:ext uri="{BB962C8B-B14F-4D97-AF65-F5344CB8AC3E}">
        <p14:creationId xmlns:p14="http://schemas.microsoft.com/office/powerpoint/2010/main" val="31791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64D1623-C022-A33F-B3DE-921C2E741E06}"/>
                  </a:ext>
                </a:extLst>
              </p:cNvPr>
              <p:cNvSpPr>
                <a:spLocks noGrp="1"/>
              </p:cNvSpPr>
              <p:nvPr>
                <p:ph type="title"/>
              </p:nvPr>
            </p:nvSpPr>
            <p:spPr/>
            <p:txBody>
              <a:bodyPr/>
              <a:lstStyle/>
              <a:p>
                <a:r>
                  <a:rPr lang="en-US" dirty="0"/>
                  <a:t>Calculation of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𝑢</m:t>
                        </m:r>
                      </m:e>
                    </m:acc>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oMath>
                </a14:m>
                <a:endParaRPr lang="en-US" dirty="0"/>
              </a:p>
            </p:txBody>
          </p:sp>
        </mc:Choice>
        <mc:Fallback xmlns="">
          <p:sp>
            <p:nvSpPr>
              <p:cNvPr id="2" name="Title 1">
                <a:extLst>
                  <a:ext uri="{FF2B5EF4-FFF2-40B4-BE49-F238E27FC236}">
                    <a16:creationId xmlns:a16="http://schemas.microsoft.com/office/drawing/2014/main" id="{E64D1623-C022-A33F-B3DE-921C2E741E06}"/>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7D3471-7EFC-2762-913E-EDAB0CB422E0}"/>
                  </a:ext>
                </a:extLst>
              </p:cNvPr>
              <p:cNvSpPr>
                <a:spLocks noGrp="1"/>
              </p:cNvSpPr>
              <p:nvPr>
                <p:ph idx="1"/>
              </p:nvPr>
            </p:nvSpPr>
            <p:spPr>
              <a:xfrm>
                <a:off x="838200" y="2592887"/>
                <a:ext cx="10515600" cy="3584075"/>
              </a:xfrm>
            </p:spPr>
            <p:txBody>
              <a:bodyPr/>
              <a:lstStyle/>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𝑢</m:t>
                        </m:r>
                      </m:e>
                    </m:acc>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7.7</m:t>
                        </m:r>
                      </m:num>
                      <m:den>
                        <m:r>
                          <a:rPr lang="en-US" b="0" i="1" smtClean="0">
                            <a:latin typeface="Cambria Math" panose="02040503050406030204" pitchFamily="18" charset="0"/>
                          </a:rPr>
                          <m:t>8.6</m:t>
                        </m:r>
                      </m:den>
                    </m:f>
                    <m:r>
                      <a:rPr lang="en-US" b="0" i="1" smtClean="0">
                        <a:latin typeface="Cambria Math" panose="02040503050406030204" pitchFamily="18" charset="0"/>
                      </a:rPr>
                      <m:t>=0.90</m:t>
                    </m:r>
                  </m:oMath>
                </a14:m>
                <a:endParaRPr lang="en-US" dirty="0"/>
              </a:p>
            </p:txBody>
          </p:sp>
        </mc:Choice>
        <mc:Fallback xmlns="">
          <p:sp>
            <p:nvSpPr>
              <p:cNvPr id="3" name="Content Placeholder 2">
                <a:extLst>
                  <a:ext uri="{FF2B5EF4-FFF2-40B4-BE49-F238E27FC236}">
                    <a16:creationId xmlns:a16="http://schemas.microsoft.com/office/drawing/2014/main" id="{E27D3471-7EFC-2762-913E-EDAB0CB422E0}"/>
                  </a:ext>
                </a:extLst>
              </p:cNvPr>
              <p:cNvSpPr>
                <a:spLocks noGrp="1" noRot="1" noChangeAspect="1" noMove="1" noResize="1" noEditPoints="1" noAdjustHandles="1" noChangeArrowheads="1" noChangeShapeType="1" noTextEdit="1"/>
              </p:cNvSpPr>
              <p:nvPr>
                <p:ph idx="1"/>
              </p:nvPr>
            </p:nvSpPr>
            <p:spPr>
              <a:xfrm>
                <a:off x="838200" y="2592887"/>
                <a:ext cx="10515600" cy="3584075"/>
              </a:xfrm>
              <a:blipFill>
                <a:blip r:embed="rId3"/>
                <a:stretch>
                  <a:fillRect/>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56792D6B-E983-E18D-7751-CFD983FD329B}"/>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56A7A62A-A9B6-789B-6F84-14BAF2EAB21C}"/>
              </a:ext>
            </a:extLst>
          </p:cNvPr>
          <p:cNvSpPr>
            <a:spLocks noGrp="1"/>
          </p:cNvSpPr>
          <p:nvPr>
            <p:ph type="sldNum" sz="quarter" idx="12"/>
          </p:nvPr>
        </p:nvSpPr>
        <p:spPr/>
        <p:txBody>
          <a:bodyPr/>
          <a:lstStyle/>
          <a:p>
            <a:fld id="{BA691707-747E-C946-9ECD-54E2551B1C59}" type="slidenum">
              <a:rPr lang="en-US" smtClean="0"/>
              <a:pPr/>
              <a:t>123</a:t>
            </a:fld>
            <a:endParaRPr lang="en-US" dirty="0"/>
          </a:p>
        </p:txBody>
      </p:sp>
    </p:spTree>
    <p:extLst>
      <p:ext uri="{BB962C8B-B14F-4D97-AF65-F5344CB8AC3E}">
        <p14:creationId xmlns:p14="http://schemas.microsoft.com/office/powerpoint/2010/main" val="5555425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BDDDA-EA21-3087-62F9-C4BFF906A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990ED-5672-B0B8-078E-8884958EDD0D}"/>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10</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124-130</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31524BD1-D31F-8EC8-7D1F-91356718DFA0}"/>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80E92C92-982D-13A9-F4D9-D7D1C0823F1B}"/>
              </a:ext>
            </a:extLst>
          </p:cNvPr>
          <p:cNvSpPr>
            <a:spLocks noGrp="1"/>
          </p:cNvSpPr>
          <p:nvPr>
            <p:ph type="sldNum" sz="quarter" idx="12"/>
          </p:nvPr>
        </p:nvSpPr>
        <p:spPr/>
        <p:txBody>
          <a:bodyPr/>
          <a:lstStyle/>
          <a:p>
            <a:fld id="{F6E76B16-6BA8-4412-84D4-73BE94105A8B}" type="slidenum">
              <a:rPr lang="en-US" smtClean="0"/>
              <a:t>124</a:t>
            </a:fld>
            <a:endParaRPr lang="en-US"/>
          </a:p>
        </p:txBody>
      </p:sp>
    </p:spTree>
    <p:extLst>
      <p:ext uri="{BB962C8B-B14F-4D97-AF65-F5344CB8AC3E}">
        <p14:creationId xmlns:p14="http://schemas.microsoft.com/office/powerpoint/2010/main" val="40663417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58D68-255D-E454-115E-FF85741D4409}"/>
              </a:ext>
            </a:extLst>
          </p:cNvPr>
          <p:cNvSpPr>
            <a:spLocks noGrp="1"/>
          </p:cNvSpPr>
          <p:nvPr>
            <p:ph type="ctrTitle"/>
          </p:nvPr>
        </p:nvSpPr>
        <p:spPr/>
        <p:txBody>
          <a:bodyPr/>
          <a:lstStyle/>
          <a:p>
            <a:r>
              <a:rPr lang="en-US" dirty="0"/>
              <a:t>Simulation of inventory system</a:t>
            </a:r>
          </a:p>
        </p:txBody>
      </p:sp>
      <p:sp>
        <p:nvSpPr>
          <p:cNvPr id="3" name="Subtitle 2">
            <a:extLst>
              <a:ext uri="{FF2B5EF4-FFF2-40B4-BE49-F238E27FC236}">
                <a16:creationId xmlns:a16="http://schemas.microsoft.com/office/drawing/2014/main" id="{CFC5727C-B5B9-C230-8BE1-7D8D327E9584}"/>
              </a:ext>
            </a:extLst>
          </p:cNvPr>
          <p:cNvSpPr>
            <a:spLocks noGrp="1"/>
          </p:cNvSpPr>
          <p:nvPr>
            <p:ph type="subTitle" idx="1"/>
          </p:nvPr>
        </p:nvSpPr>
        <p:spPr/>
        <p:txBody>
          <a:bodyPr/>
          <a:lstStyle/>
          <a:p>
            <a:endParaRPr lang="en-US"/>
          </a:p>
        </p:txBody>
      </p:sp>
      <p:sp>
        <p:nvSpPr>
          <p:cNvPr id="4" name="Footer Placeholder 3">
            <a:extLst>
              <a:ext uri="{FF2B5EF4-FFF2-40B4-BE49-F238E27FC236}">
                <a16:creationId xmlns:a16="http://schemas.microsoft.com/office/drawing/2014/main" id="{7DCDBB24-1FD8-E616-D121-7BB191B999E4}"/>
              </a:ext>
            </a:extLst>
          </p:cNvPr>
          <p:cNvSpPr>
            <a:spLocks noGrp="1"/>
          </p:cNvSpPr>
          <p:nvPr>
            <p:ph type="ftr" sz="quarter" idx="11"/>
          </p:nvPr>
        </p:nvSpPr>
        <p:spPr/>
        <p:txBody>
          <a:bodyPr/>
          <a:lstStyle/>
          <a:p>
            <a:r>
              <a:rPr lang="en-US"/>
              <a:t>Md. Masudur Rahman, Dept. of CSE, UGV</a:t>
            </a:r>
          </a:p>
        </p:txBody>
      </p:sp>
      <p:sp>
        <p:nvSpPr>
          <p:cNvPr id="5" name="Slide Number Placeholder 4">
            <a:extLst>
              <a:ext uri="{FF2B5EF4-FFF2-40B4-BE49-F238E27FC236}">
                <a16:creationId xmlns:a16="http://schemas.microsoft.com/office/drawing/2014/main" id="{E0FBFF6B-BDBE-60E7-78DD-7614EFD7A2AD}"/>
              </a:ext>
            </a:extLst>
          </p:cNvPr>
          <p:cNvSpPr>
            <a:spLocks noGrp="1"/>
          </p:cNvSpPr>
          <p:nvPr>
            <p:ph type="sldNum" sz="quarter" idx="12"/>
          </p:nvPr>
        </p:nvSpPr>
        <p:spPr/>
        <p:txBody>
          <a:bodyPr/>
          <a:lstStyle/>
          <a:p>
            <a:fld id="{F6E76B16-6BA8-4412-84D4-73BE94105A8B}" type="slidenum">
              <a:rPr lang="en-US" smtClean="0"/>
              <a:t>125</a:t>
            </a:fld>
            <a:endParaRPr lang="en-US"/>
          </a:p>
        </p:txBody>
      </p:sp>
    </p:spTree>
    <p:extLst>
      <p:ext uri="{BB962C8B-B14F-4D97-AF65-F5344CB8AC3E}">
        <p14:creationId xmlns:p14="http://schemas.microsoft.com/office/powerpoint/2010/main" val="26213396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617E7-77C2-8374-A946-CA76F290DAD8}"/>
              </a:ext>
            </a:extLst>
          </p:cNvPr>
          <p:cNvSpPr>
            <a:spLocks noGrp="1"/>
          </p:cNvSpPr>
          <p:nvPr>
            <p:ph type="title"/>
          </p:nvPr>
        </p:nvSpPr>
        <p:spPr/>
        <p:txBody>
          <a:bodyPr/>
          <a:lstStyle/>
          <a:p>
            <a:r>
              <a:rPr lang="en-US" dirty="0"/>
              <a:t>Simulation of inventory system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7986631-7C7B-D272-8EE1-DA6F300BC50C}"/>
                  </a:ext>
                </a:extLst>
              </p:cNvPr>
              <p:cNvSpPr>
                <a:spLocks noGrp="1"/>
              </p:cNvSpPr>
              <p:nvPr>
                <p:ph idx="1"/>
              </p:nvPr>
            </p:nvSpPr>
            <p:spPr/>
            <p:txBody>
              <a:bodyPr>
                <a:normAutofit fontScale="92500" lnSpcReduction="10000"/>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A company that sells a single product would like to decide how many items it should have in inventory for each of the next </a:t>
                </a:r>
                <a:r>
                  <a:rPr lang="en-US" sz="2400" i="1" dirty="0">
                    <a:effectLst/>
                    <a:latin typeface="Times New Roman" panose="02020603050405020304" pitchFamily="18" charset="0"/>
                    <a:ea typeface="Calibri" panose="020F0502020204030204" pitchFamily="34" charset="0"/>
                    <a:cs typeface="Arial" panose="020B0604020202020204" pitchFamily="34" charset="0"/>
                  </a:rPr>
                  <a:t>n </a:t>
                </a:r>
                <a:r>
                  <a:rPr lang="en-US" sz="2400" dirty="0">
                    <a:effectLst/>
                    <a:latin typeface="Times New Roman" panose="02020603050405020304" pitchFamily="18" charset="0"/>
                    <a:ea typeface="Calibri" panose="020F0502020204030204" pitchFamily="34" charset="0"/>
                    <a:cs typeface="Arial" panose="020B0604020202020204" pitchFamily="34" charset="0"/>
                  </a:rPr>
                  <a:t>months (</a:t>
                </a:r>
                <a:r>
                  <a:rPr lang="en-US" sz="2400" i="1" dirty="0">
                    <a:effectLst/>
                    <a:latin typeface="Times New Roman" panose="02020603050405020304" pitchFamily="18" charset="0"/>
                    <a:ea typeface="Calibri" panose="020F0502020204030204" pitchFamily="34" charset="0"/>
                    <a:cs typeface="Arial" panose="020B0604020202020204" pitchFamily="34" charset="0"/>
                  </a:rPr>
                  <a:t>n </a:t>
                </a:r>
                <a:r>
                  <a:rPr lang="en-US" sz="2400" dirty="0">
                    <a:effectLst/>
                    <a:latin typeface="Times New Roman" panose="02020603050405020304" pitchFamily="18" charset="0"/>
                    <a:ea typeface="Calibri" panose="020F0502020204030204" pitchFamily="34" charset="0"/>
                    <a:cs typeface="Arial" panose="020B0604020202020204" pitchFamily="34" charset="0"/>
                  </a:rPr>
                  <a:t>is a fixed input parameter). </a:t>
                </a:r>
                <a:r>
                  <a:rPr lang="en-US" sz="2400" i="1" dirty="0">
                    <a:effectLst/>
                    <a:latin typeface="Times New Roman" panose="02020603050405020304" pitchFamily="18" charset="0"/>
                    <a:ea typeface="Calibri" panose="020F0502020204030204" pitchFamily="34" charset="0"/>
                    <a:cs typeface="Arial" panose="020B0604020202020204" pitchFamily="34" charset="0"/>
                  </a:rPr>
                  <a:t>D</a:t>
                </a:r>
                <a:r>
                  <a:rPr lang="en-US" sz="2400" dirty="0">
                    <a:effectLst/>
                    <a:latin typeface="Times New Roman" panose="02020603050405020304" pitchFamily="18" charset="0"/>
                    <a:ea typeface="Calibri" panose="020F0502020204030204" pitchFamily="34" charset="0"/>
                    <a:cs typeface="Arial" panose="020B0604020202020204" pitchFamily="34" charset="0"/>
                  </a:rPr>
                  <a:t> denotes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demand size</a:t>
                </a:r>
                <a:r>
                  <a:rPr lang="en-US" sz="2400" dirty="0">
                    <a:effectLst/>
                    <a:latin typeface="Times New Roman" panose="02020603050405020304" pitchFamily="18" charset="0"/>
                    <a:ea typeface="Calibri" panose="020F0502020204030204" pitchFamily="34" charset="0"/>
                    <a:cs typeface="Arial" panose="020B0604020202020204" pitchFamily="34" charset="0"/>
                  </a:rPr>
                  <a:t> for the products.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w.p</a:t>
                </a:r>
                <a:r>
                  <a:rPr lang="en-US" sz="2400" dirty="0">
                    <a:effectLst/>
                    <a:latin typeface="Times New Roman" panose="02020603050405020304" pitchFamily="18" charset="0"/>
                    <a:ea typeface="Calibri" panose="020F0502020204030204" pitchFamily="34" charset="0"/>
                    <a:cs typeface="Arial" panose="020B0604020202020204" pitchFamily="34" charset="0"/>
                  </a:rPr>
                  <a:t>: with probability).</a:t>
                </a:r>
              </a:p>
              <a:p>
                <a:pPr marL="0" indent="0">
                  <a:buNone/>
                </a:pP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14:m>
                  <m:oMathPara xmlns:m="http://schemas.openxmlformats.org/officeDocument/2006/math">
                    <m:oMathParaPr>
                      <m:jc m:val="centerGroup"/>
                    </m:oMathParaPr>
                    <m:oMath xmlns:m="http://schemas.openxmlformats.org/officeDocument/2006/math">
                      <m:r>
                        <a:rPr lang="en-US" sz="2400" i="1" smtClean="0">
                          <a:effectLst/>
                          <a:latin typeface="Cambria Math" panose="02040503050406030204" pitchFamily="18" charset="0"/>
                          <a:ea typeface="Calibri" panose="020F0502020204030204" pitchFamily="34" charset="0"/>
                          <a:cs typeface="TimesLTStd-Roman"/>
                        </a:rPr>
                        <m:t>𝐷</m:t>
                      </m:r>
                      <m:r>
                        <a:rPr lang="en-US" sz="2400" i="1" smtClean="0">
                          <a:effectLst/>
                          <a:latin typeface="Cambria Math" panose="02040503050406030204" pitchFamily="18" charset="0"/>
                          <a:ea typeface="Calibri" panose="020F0502020204030204" pitchFamily="34" charset="0"/>
                          <a:cs typeface="TimesLTStd-Roman"/>
                        </a:rPr>
                        <m:t>=</m:t>
                      </m:r>
                      <m:d>
                        <m:dPr>
                          <m:begChr m:val="{"/>
                          <m:endChr m:val=""/>
                          <m:ctrlPr>
                            <a:rPr lang="en-US" sz="3600" i="1">
                              <a:effectLst/>
                              <a:latin typeface="Cambria Math" panose="02040503050406030204" pitchFamily="18" charset="0"/>
                              <a:cs typeface="TimesLTStd-Roman"/>
                            </a:rPr>
                          </m:ctrlPr>
                        </m:dPr>
                        <m:e>
                          <m:m>
                            <m:mPr>
                              <m:mcs>
                                <m:mc>
                                  <m:mcPr>
                                    <m:count m:val="2"/>
                                    <m:mcJc m:val="center"/>
                                  </m:mcPr>
                                </m:mc>
                              </m:mcs>
                              <m:ctrlPr>
                                <a:rPr lang="en-US" sz="3600" i="1">
                                  <a:effectLst/>
                                  <a:latin typeface="Cambria Math" panose="02040503050406030204" pitchFamily="18" charset="0"/>
                                  <a:cs typeface="TimesLTStd-Roman"/>
                                </a:rPr>
                              </m:ctrlPr>
                            </m:mPr>
                            <m:mr>
                              <m:e>
                                <m:r>
                                  <a:rPr lang="en-US" sz="2400" i="1">
                                    <a:effectLst/>
                                    <a:latin typeface="Cambria Math" panose="02040503050406030204" pitchFamily="18" charset="0"/>
                                    <a:ea typeface="Calibri" panose="020F0502020204030204" pitchFamily="34" charset="0"/>
                                    <a:cs typeface="TimesLTStd-Roman"/>
                                  </a:rPr>
                                  <m:t>1</m:t>
                                </m:r>
                              </m:e>
                              <m:e>
                                <m:r>
                                  <a:rPr lang="en-US" sz="2400" i="1">
                                    <a:effectLst/>
                                    <a:latin typeface="Cambria Math" panose="02040503050406030204" pitchFamily="18" charset="0"/>
                                    <a:ea typeface="Calibri" panose="020F0502020204030204" pitchFamily="34" charset="0"/>
                                    <a:cs typeface="TimesLTStd-Roman"/>
                                  </a:rPr>
                                  <m:t>𝑤</m:t>
                                </m:r>
                                <m:r>
                                  <a:rPr lang="en-US" sz="2400" i="1">
                                    <a:effectLst/>
                                    <a:latin typeface="Cambria Math" panose="02040503050406030204" pitchFamily="18" charset="0"/>
                                    <a:ea typeface="Calibri" panose="020F0502020204030204" pitchFamily="34" charset="0"/>
                                    <a:cs typeface="TimesLTStd-Roman"/>
                                  </a:rPr>
                                  <m:t>.</m:t>
                                </m:r>
                                <m:r>
                                  <a:rPr lang="en-US" sz="2400" i="1">
                                    <a:effectLst/>
                                    <a:latin typeface="Cambria Math" panose="02040503050406030204" pitchFamily="18" charset="0"/>
                                    <a:ea typeface="Calibri" panose="020F0502020204030204" pitchFamily="34" charset="0"/>
                                    <a:cs typeface="TimesLTStd-Roman"/>
                                  </a:rPr>
                                  <m:t>𝑝</m:t>
                                </m:r>
                                <m:f>
                                  <m:fPr>
                                    <m:ctrlPr>
                                      <a:rPr lang="en-US" sz="3600" i="1">
                                        <a:effectLst/>
                                        <a:latin typeface="Cambria Math" panose="02040503050406030204" pitchFamily="18" charset="0"/>
                                        <a:cs typeface="TimesLTStd-Roman"/>
                                      </a:rPr>
                                    </m:ctrlPr>
                                  </m:fPr>
                                  <m:num>
                                    <m:r>
                                      <a:rPr lang="en-US" sz="2400" i="1">
                                        <a:effectLst/>
                                        <a:latin typeface="Cambria Math" panose="02040503050406030204" pitchFamily="18" charset="0"/>
                                        <a:ea typeface="Calibri" panose="020F0502020204030204" pitchFamily="34" charset="0"/>
                                        <a:cs typeface="TimesLTStd-Roman"/>
                                      </a:rPr>
                                      <m:t>1</m:t>
                                    </m:r>
                                  </m:num>
                                  <m:den>
                                    <m:r>
                                      <a:rPr lang="en-US" sz="2400" i="1">
                                        <a:effectLst/>
                                        <a:latin typeface="Cambria Math" panose="02040503050406030204" pitchFamily="18" charset="0"/>
                                        <a:ea typeface="Calibri" panose="020F0502020204030204" pitchFamily="34" charset="0"/>
                                        <a:cs typeface="TimesLTStd-Roman"/>
                                      </a:rPr>
                                      <m:t>6</m:t>
                                    </m:r>
                                  </m:den>
                                </m:f>
                                <m:r>
                                  <a:rPr lang="en-US" sz="2400" i="1">
                                    <a:effectLst/>
                                    <a:latin typeface="Cambria Math" panose="02040503050406030204" pitchFamily="18" charset="0"/>
                                    <a:ea typeface="Calibri" panose="020F0502020204030204" pitchFamily="34" charset="0"/>
                                    <a:cs typeface="TimesLTStd-Roman"/>
                                  </a:rPr>
                                  <m:t> </m:t>
                                </m:r>
                              </m:e>
                            </m:mr>
                            <m:mr>
                              <m:e>
                                <m:r>
                                  <a:rPr lang="en-US" sz="2400" i="1">
                                    <a:effectLst/>
                                    <a:latin typeface="Cambria Math" panose="02040503050406030204" pitchFamily="18" charset="0"/>
                                    <a:ea typeface="Calibri" panose="020F0502020204030204" pitchFamily="34" charset="0"/>
                                    <a:cs typeface="TimesLTStd-Roman"/>
                                  </a:rPr>
                                  <m:t>2</m:t>
                                </m:r>
                              </m:e>
                              <m:e>
                                <m:r>
                                  <a:rPr lang="en-US" sz="2400" i="1">
                                    <a:effectLst/>
                                    <a:latin typeface="Cambria Math" panose="02040503050406030204" pitchFamily="18" charset="0"/>
                                    <a:ea typeface="Calibri" panose="020F0502020204030204" pitchFamily="34" charset="0"/>
                                    <a:cs typeface="TimesLTStd-Roman"/>
                                  </a:rPr>
                                  <m:t>𝑤</m:t>
                                </m:r>
                                <m:r>
                                  <a:rPr lang="en-US" sz="2400" i="1">
                                    <a:effectLst/>
                                    <a:latin typeface="Cambria Math" panose="02040503050406030204" pitchFamily="18" charset="0"/>
                                    <a:ea typeface="Calibri" panose="020F0502020204030204" pitchFamily="34" charset="0"/>
                                    <a:cs typeface="TimesLTStd-Roman"/>
                                  </a:rPr>
                                  <m:t>.</m:t>
                                </m:r>
                                <m:r>
                                  <a:rPr lang="en-US" sz="2400" i="1">
                                    <a:effectLst/>
                                    <a:latin typeface="Cambria Math" panose="02040503050406030204" pitchFamily="18" charset="0"/>
                                    <a:ea typeface="Calibri" panose="020F0502020204030204" pitchFamily="34" charset="0"/>
                                    <a:cs typeface="TimesLTStd-Roman"/>
                                  </a:rPr>
                                  <m:t>𝑝</m:t>
                                </m:r>
                                <m:f>
                                  <m:fPr>
                                    <m:ctrlPr>
                                      <a:rPr lang="en-US" sz="3600" i="1">
                                        <a:effectLst/>
                                        <a:latin typeface="Cambria Math" panose="02040503050406030204" pitchFamily="18" charset="0"/>
                                        <a:cs typeface="TimesLTStd-Roman"/>
                                      </a:rPr>
                                    </m:ctrlPr>
                                  </m:fPr>
                                  <m:num>
                                    <m:r>
                                      <a:rPr lang="en-US" sz="2400" i="1">
                                        <a:effectLst/>
                                        <a:latin typeface="Cambria Math" panose="02040503050406030204" pitchFamily="18" charset="0"/>
                                        <a:ea typeface="Calibri" panose="020F0502020204030204" pitchFamily="34" charset="0"/>
                                        <a:cs typeface="TimesLTStd-Roman"/>
                                      </a:rPr>
                                      <m:t>1</m:t>
                                    </m:r>
                                  </m:num>
                                  <m:den>
                                    <m:r>
                                      <a:rPr lang="en-US" sz="2400" i="1">
                                        <a:effectLst/>
                                        <a:latin typeface="Cambria Math" panose="02040503050406030204" pitchFamily="18" charset="0"/>
                                        <a:ea typeface="Calibri" panose="020F0502020204030204" pitchFamily="34" charset="0"/>
                                        <a:cs typeface="TimesLTStd-Roman"/>
                                      </a:rPr>
                                      <m:t>3</m:t>
                                    </m:r>
                                  </m:den>
                                </m:f>
                              </m:e>
                            </m:mr>
                            <m:mr>
                              <m:e>
                                <m:r>
                                  <a:rPr lang="en-US" sz="2400" i="1">
                                    <a:effectLst/>
                                    <a:latin typeface="Cambria Math" panose="02040503050406030204" pitchFamily="18" charset="0"/>
                                    <a:ea typeface="Calibri" panose="020F0502020204030204" pitchFamily="34" charset="0"/>
                                    <a:cs typeface="TimesLTStd-Roman"/>
                                  </a:rPr>
                                  <m:t>3</m:t>
                                </m:r>
                              </m:e>
                              <m:e>
                                <m:r>
                                  <a:rPr lang="en-US" sz="2400" i="1">
                                    <a:effectLst/>
                                    <a:latin typeface="Cambria Math" panose="02040503050406030204" pitchFamily="18" charset="0"/>
                                    <a:ea typeface="Calibri" panose="020F0502020204030204" pitchFamily="34" charset="0"/>
                                    <a:cs typeface="TimesLTStd-Roman"/>
                                  </a:rPr>
                                  <m:t>𝑤</m:t>
                                </m:r>
                                <m:r>
                                  <a:rPr lang="en-US" sz="2400" i="1">
                                    <a:effectLst/>
                                    <a:latin typeface="Cambria Math" panose="02040503050406030204" pitchFamily="18" charset="0"/>
                                    <a:ea typeface="Calibri" panose="020F0502020204030204" pitchFamily="34" charset="0"/>
                                    <a:cs typeface="TimesLTStd-Roman"/>
                                  </a:rPr>
                                  <m:t>.</m:t>
                                </m:r>
                                <m:r>
                                  <a:rPr lang="en-US" sz="2400" i="1">
                                    <a:effectLst/>
                                    <a:latin typeface="Cambria Math" panose="02040503050406030204" pitchFamily="18" charset="0"/>
                                    <a:ea typeface="Calibri" panose="020F0502020204030204" pitchFamily="34" charset="0"/>
                                    <a:cs typeface="TimesLTStd-Roman"/>
                                  </a:rPr>
                                  <m:t>𝑝</m:t>
                                </m:r>
                                <m:f>
                                  <m:fPr>
                                    <m:ctrlPr>
                                      <a:rPr lang="en-US" sz="3600" i="1">
                                        <a:effectLst/>
                                        <a:latin typeface="Cambria Math" panose="02040503050406030204" pitchFamily="18" charset="0"/>
                                        <a:cs typeface="TimesLTStd-Roman"/>
                                      </a:rPr>
                                    </m:ctrlPr>
                                  </m:fPr>
                                  <m:num>
                                    <m:r>
                                      <a:rPr lang="en-US" sz="2400" i="1">
                                        <a:effectLst/>
                                        <a:latin typeface="Cambria Math" panose="02040503050406030204" pitchFamily="18" charset="0"/>
                                        <a:ea typeface="Calibri" panose="020F0502020204030204" pitchFamily="34" charset="0"/>
                                        <a:cs typeface="TimesLTStd-Roman"/>
                                      </a:rPr>
                                      <m:t>1</m:t>
                                    </m:r>
                                  </m:num>
                                  <m:den>
                                    <m:r>
                                      <a:rPr lang="en-US" sz="2400" i="1">
                                        <a:effectLst/>
                                        <a:latin typeface="Cambria Math" panose="02040503050406030204" pitchFamily="18" charset="0"/>
                                        <a:ea typeface="Calibri" panose="020F0502020204030204" pitchFamily="34" charset="0"/>
                                        <a:cs typeface="TimesLTStd-Roman"/>
                                      </a:rPr>
                                      <m:t>3</m:t>
                                    </m:r>
                                  </m:den>
                                </m:f>
                              </m:e>
                            </m:mr>
                            <m:mr>
                              <m:e>
                                <m:r>
                                  <a:rPr lang="en-US" sz="2400" i="1">
                                    <a:effectLst/>
                                    <a:latin typeface="Cambria Math" panose="02040503050406030204" pitchFamily="18" charset="0"/>
                                    <a:ea typeface="Cambria Math" panose="02040503050406030204" pitchFamily="18" charset="0"/>
                                    <a:cs typeface="Cambria Math" panose="02040503050406030204" pitchFamily="18" charset="0"/>
                                  </a:rPr>
                                  <m:t>4</m:t>
                                </m:r>
                              </m:e>
                              <m:e>
                                <m:r>
                                  <a:rPr lang="en-US" sz="2400" i="1">
                                    <a:effectLst/>
                                    <a:latin typeface="Cambria Math" panose="02040503050406030204" pitchFamily="18" charset="0"/>
                                    <a:ea typeface="Calibri" panose="020F0502020204030204" pitchFamily="34" charset="0"/>
                                    <a:cs typeface="TimesLTStd-Roman"/>
                                  </a:rPr>
                                  <m:t>𝑤</m:t>
                                </m:r>
                                <m:r>
                                  <a:rPr lang="en-US" sz="2400" i="1">
                                    <a:effectLst/>
                                    <a:latin typeface="Cambria Math" panose="02040503050406030204" pitchFamily="18" charset="0"/>
                                    <a:ea typeface="Calibri" panose="020F0502020204030204" pitchFamily="34" charset="0"/>
                                    <a:cs typeface="TimesLTStd-Roman"/>
                                  </a:rPr>
                                  <m:t>.</m:t>
                                </m:r>
                                <m:r>
                                  <a:rPr lang="en-US" sz="2400" i="1">
                                    <a:effectLst/>
                                    <a:latin typeface="Cambria Math" panose="02040503050406030204" pitchFamily="18" charset="0"/>
                                    <a:ea typeface="Calibri" panose="020F0502020204030204" pitchFamily="34" charset="0"/>
                                    <a:cs typeface="TimesLTStd-Roman"/>
                                  </a:rPr>
                                  <m:t>𝑝</m:t>
                                </m:r>
                                <m:f>
                                  <m:fPr>
                                    <m:ctrlPr>
                                      <a:rPr lang="en-US" sz="3600" i="1">
                                        <a:effectLst/>
                                        <a:latin typeface="Cambria Math" panose="02040503050406030204" pitchFamily="18" charset="0"/>
                                        <a:cs typeface="TimesLTStd-Roman"/>
                                      </a:rPr>
                                    </m:ctrlPr>
                                  </m:fPr>
                                  <m:num>
                                    <m:r>
                                      <a:rPr lang="en-US" sz="2400" i="1">
                                        <a:effectLst/>
                                        <a:latin typeface="Cambria Math" panose="02040503050406030204" pitchFamily="18" charset="0"/>
                                        <a:ea typeface="Calibri" panose="020F0502020204030204" pitchFamily="34" charset="0"/>
                                        <a:cs typeface="TimesLTStd-Roman"/>
                                      </a:rPr>
                                      <m:t>1</m:t>
                                    </m:r>
                                  </m:num>
                                  <m:den>
                                    <m:r>
                                      <a:rPr lang="en-US" sz="2400" i="1">
                                        <a:effectLst/>
                                        <a:latin typeface="Cambria Math" panose="02040503050406030204" pitchFamily="18" charset="0"/>
                                        <a:ea typeface="Calibri" panose="020F0502020204030204" pitchFamily="34" charset="0"/>
                                        <a:cs typeface="TimesLTStd-Roman"/>
                                      </a:rPr>
                                      <m:t>6</m:t>
                                    </m:r>
                                  </m:den>
                                </m:f>
                              </m:e>
                            </m:mr>
                          </m:m>
                        </m:e>
                      </m:d>
                    </m:oMath>
                  </m:oMathPara>
                </a14:m>
                <a:endParaRPr lang="en-US" sz="3600" dirty="0"/>
              </a:p>
            </p:txBody>
          </p:sp>
        </mc:Choice>
        <mc:Fallback>
          <p:sp>
            <p:nvSpPr>
              <p:cNvPr id="3" name="Content Placeholder 2">
                <a:extLst>
                  <a:ext uri="{FF2B5EF4-FFF2-40B4-BE49-F238E27FC236}">
                    <a16:creationId xmlns:a16="http://schemas.microsoft.com/office/drawing/2014/main" id="{67986631-7C7B-D272-8EE1-DA6F300BC50C}"/>
                  </a:ext>
                </a:extLst>
              </p:cNvPr>
              <p:cNvSpPr>
                <a:spLocks noGrp="1" noRot="1" noChangeAspect="1" noMove="1" noResize="1" noEditPoints="1" noAdjustHandles="1" noChangeArrowheads="1" noChangeShapeType="1" noTextEdit="1"/>
              </p:cNvSpPr>
              <p:nvPr>
                <p:ph idx="1"/>
              </p:nvPr>
            </p:nvSpPr>
            <p:spPr>
              <a:blipFill>
                <a:blip r:embed="rId2"/>
                <a:stretch>
                  <a:fillRect l="-424" t="-2707"/>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8A96438-D632-9BF6-CEB0-02D3A606120D}"/>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92706BD9-CF57-0AE5-FEF5-3D8DAC5816DD}"/>
              </a:ext>
            </a:extLst>
          </p:cNvPr>
          <p:cNvSpPr>
            <a:spLocks noGrp="1"/>
          </p:cNvSpPr>
          <p:nvPr>
            <p:ph type="sldNum" sz="quarter" idx="12"/>
          </p:nvPr>
        </p:nvSpPr>
        <p:spPr/>
        <p:txBody>
          <a:bodyPr/>
          <a:lstStyle/>
          <a:p>
            <a:fld id="{BA691707-747E-C946-9ECD-54E2551B1C59}" type="slidenum">
              <a:rPr lang="en-US" smtClean="0"/>
              <a:pPr/>
              <a:t>126</a:t>
            </a:fld>
            <a:endParaRPr lang="en-US" dirty="0"/>
          </a:p>
        </p:txBody>
      </p:sp>
    </p:spTree>
    <p:extLst>
      <p:ext uri="{BB962C8B-B14F-4D97-AF65-F5344CB8AC3E}">
        <p14:creationId xmlns:p14="http://schemas.microsoft.com/office/powerpoint/2010/main" val="20833335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92267-07BE-6045-3C29-6F33BD613CE6}"/>
              </a:ext>
            </a:extLst>
          </p:cNvPr>
          <p:cNvSpPr>
            <a:spLocks noGrp="1"/>
          </p:cNvSpPr>
          <p:nvPr>
            <p:ph type="title"/>
          </p:nvPr>
        </p:nvSpPr>
        <p:spPr/>
        <p:txBody>
          <a:bodyPr/>
          <a:lstStyle/>
          <a:p>
            <a:r>
              <a:rPr lang="en-US" dirty="0"/>
              <a:t>Simulation of inventory system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A2DC84B-00C9-04FB-1B5A-B9E42FAFD482}"/>
                  </a:ext>
                </a:extLst>
              </p:cNvPr>
              <p:cNvSpPr>
                <a:spLocks noGrp="1"/>
              </p:cNvSpPr>
              <p:nvPr>
                <p:ph idx="1"/>
              </p:nvPr>
            </p:nvSpPr>
            <p:spPr/>
            <p:txBody>
              <a:bodyPr>
                <a:normAutofit lnSpcReduction="10000"/>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If the company orders </a:t>
                </a:r>
                <a:r>
                  <a:rPr lang="en-US" sz="2400" i="1" dirty="0">
                    <a:effectLst/>
                    <a:latin typeface="Times New Roman" panose="02020603050405020304" pitchFamily="18" charset="0"/>
                    <a:ea typeface="Calibri" panose="020F0502020204030204" pitchFamily="34" charset="0"/>
                    <a:cs typeface="Arial" panose="020B0604020202020204" pitchFamily="34" charset="0"/>
                  </a:rPr>
                  <a:t>Z </a:t>
                </a:r>
                <a:r>
                  <a:rPr lang="en-US" sz="2400" dirty="0">
                    <a:effectLst/>
                    <a:latin typeface="Times New Roman" panose="02020603050405020304" pitchFamily="18" charset="0"/>
                    <a:ea typeface="Calibri" panose="020F0502020204030204" pitchFamily="34" charset="0"/>
                    <a:cs typeface="Arial" panose="020B0604020202020204" pitchFamily="34" charset="0"/>
                  </a:rPr>
                  <a:t>items, it incurs a cost of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𝐾</m:t>
                    </m:r>
                    <m:r>
                      <a:rPr lang="en-US" sz="2400" i="1">
                        <a:effectLst/>
                        <a:latin typeface="Cambria Math" panose="02040503050406030204" pitchFamily="18" charset="0"/>
                        <a:ea typeface="Calibri" panose="020F0502020204030204" pitchFamily="34" charset="0"/>
                        <a:cs typeface="Arial" panose="020B0604020202020204" pitchFamily="34" charset="0"/>
                      </a:rPr>
                      <m:t> + </m:t>
                    </m:r>
                    <m:r>
                      <a:rPr lang="en-US" sz="2400" i="1">
                        <a:effectLst/>
                        <a:latin typeface="Cambria Math" panose="02040503050406030204" pitchFamily="18" charset="0"/>
                        <a:ea typeface="Calibri" panose="020F0502020204030204" pitchFamily="34" charset="0"/>
                        <a:cs typeface="Arial" panose="020B0604020202020204" pitchFamily="34" charset="0"/>
                      </a:rPr>
                      <m:t>𝑖𝑍</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where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𝐾</m:t>
                    </m:r>
                    <m:r>
                      <a:rPr lang="en-US" sz="2400" i="1">
                        <a:effectLst/>
                        <a:latin typeface="Cambria Math" panose="02040503050406030204" pitchFamily="18" charset="0"/>
                        <a:ea typeface="Calibri" panose="020F0502020204030204" pitchFamily="34" charset="0"/>
                        <a:cs typeface="Arial" panose="020B0604020202020204" pitchFamily="34" charset="0"/>
                      </a:rPr>
                      <m:t>=$32</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is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setup cost </a:t>
                </a:r>
                <a:r>
                  <a:rPr lang="en-US" sz="2400" dirty="0">
                    <a:effectLst/>
                    <a:latin typeface="Times New Roman" panose="02020603050405020304" pitchFamily="18" charset="0"/>
                    <a:ea typeface="Calibri" panose="020F0502020204030204" pitchFamily="34" charset="0"/>
                    <a:cs typeface="Arial" panose="020B0604020202020204" pitchFamily="34" charset="0"/>
                  </a:rPr>
                  <a:t>and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𝑖</m:t>
                    </m:r>
                    <m:r>
                      <a:rPr lang="en-US" sz="2400" i="1">
                        <a:effectLst/>
                        <a:latin typeface="Cambria Math" panose="02040503050406030204" pitchFamily="18" charset="0"/>
                        <a:ea typeface="Calibri" panose="020F0502020204030204" pitchFamily="34" charset="0"/>
                        <a:cs typeface="Arial" panose="020B0604020202020204" pitchFamily="34" charset="0"/>
                      </a:rPr>
                      <m:t>=$3</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is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incremental cost </a:t>
                </a:r>
                <a:r>
                  <a:rPr lang="en-US" sz="2400" dirty="0">
                    <a:effectLst/>
                    <a:latin typeface="Times New Roman" panose="02020603050405020304" pitchFamily="18" charset="0"/>
                    <a:ea typeface="Calibri" panose="020F0502020204030204" pitchFamily="34" charset="0"/>
                    <a:cs typeface="Arial" panose="020B0604020202020204" pitchFamily="34" charset="0"/>
                  </a:rPr>
                  <a:t>per item ordered. (If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𝑍</m:t>
                    </m:r>
                    <m:r>
                      <a:rPr lang="en-US" sz="2400" i="1">
                        <a:effectLst/>
                        <a:latin typeface="Cambria Math" panose="02040503050406030204" pitchFamily="18" charset="0"/>
                        <a:ea typeface="Calibri" panose="020F0502020204030204" pitchFamily="34" charset="0"/>
                        <a:cs typeface="Arial" panose="020B0604020202020204" pitchFamily="34" charset="0"/>
                      </a:rPr>
                      <m:t>= 0</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no cost is incurred.) When an order is placed, the time required for it to arrive (called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delivery lag </a:t>
                </a:r>
                <a:r>
                  <a:rPr lang="en-US" sz="2400" dirty="0">
                    <a:effectLst/>
                    <a:latin typeface="Times New Roman" panose="02020603050405020304" pitchFamily="18" charset="0"/>
                    <a:ea typeface="Calibri" panose="020F0502020204030204" pitchFamily="34" charset="0"/>
                    <a:cs typeface="Arial" panose="020B0604020202020204" pitchFamily="34" charset="0"/>
                  </a:rPr>
                  <a:t>or </a:t>
                </a:r>
                <a:r>
                  <a:rPr lang="en-US" sz="2400" i="1" dirty="0">
                    <a:effectLst/>
                    <a:latin typeface="Times New Roman" panose="02020603050405020304" pitchFamily="18" charset="0"/>
                    <a:ea typeface="Calibri" panose="020F0502020204030204" pitchFamily="34" charset="0"/>
                    <a:cs typeface="Arial" panose="020B0604020202020204" pitchFamily="34" charset="0"/>
                  </a:rPr>
                  <a:t>lead time</a:t>
                </a:r>
                <a:r>
                  <a:rPr lang="en-US" sz="2400" dirty="0">
                    <a:effectLst/>
                    <a:latin typeface="Times New Roman" panose="02020603050405020304" pitchFamily="18" charset="0"/>
                    <a:ea typeface="Calibri" panose="020F0502020204030204" pitchFamily="34" charset="0"/>
                    <a:cs typeface="Arial" panose="020B0604020202020204" pitchFamily="34" charset="0"/>
                  </a:rPr>
                  <a:t>) is a random variable that is distributed uniformly between 0.5 and 1 month.</a:t>
                </a:r>
              </a:p>
              <a:p>
                <a:pPr marL="0" marR="0">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The company uses a stationary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𝑠</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𝑆</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policy to decide how much to order, i.e.,</a:t>
                </a:r>
              </a:p>
              <a:p>
                <a:pPr marL="0" marR="0" indent="0"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𝑍</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m>
                            <m:mPr>
                              <m:mcs>
                                <m:mc>
                                  <m:mcPr>
                                    <m:count m:val="2"/>
                                    <m:mcJc m:val="center"/>
                                  </m:mcPr>
                                </m:mc>
                              </m:mcs>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mPr>
                            <m:mr>
                              <m:e>
                                <m:r>
                                  <a:rPr lang="en-US" sz="2400" i="1">
                                    <a:effectLst/>
                                    <a:latin typeface="Cambria Math" panose="02040503050406030204" pitchFamily="18" charset="0"/>
                                    <a:ea typeface="Calibri" panose="020F0502020204030204" pitchFamily="34" charset="0"/>
                                    <a:cs typeface="Times New Roman" panose="02020603050405020304" pitchFamily="18" charset="0"/>
                                  </a:rPr>
                                  <m:t>𝑆</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𝐼</m:t>
                                </m:r>
                              </m:e>
                              <m:e>
                                <m:r>
                                  <a:rPr lang="en-US" sz="2400" i="1">
                                    <a:effectLst/>
                                    <a:latin typeface="Cambria Math" panose="02040503050406030204" pitchFamily="18" charset="0"/>
                                    <a:ea typeface="Calibri" panose="020F0502020204030204" pitchFamily="34" charset="0"/>
                                    <a:cs typeface="Times New Roman" panose="02020603050405020304" pitchFamily="18" charset="0"/>
                                  </a:rPr>
                                  <m:t>𝑖𝑓</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𝐼</m:t>
                                </m:r>
                                <m:r>
                                  <a:rPr lang="en-US" sz="2400" i="1">
                                    <a:effectLst/>
                                    <a:latin typeface="Cambria Math" panose="02040503050406030204" pitchFamily="18" charset="0"/>
                                    <a:ea typeface="Calibri" panose="020F0502020204030204" pitchFamily="34" charset="0"/>
                                    <a:cs typeface="Times New Roman" panose="02020603050405020304" pitchFamily="18" charset="0"/>
                                  </a:rPr>
                                  <m:t>&lt;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𝑠</m:t>
                                </m:r>
                              </m:e>
                            </m:mr>
                            <m:mr>
                              <m:e>
                                <m:r>
                                  <a:rPr lang="en-US" sz="2400" i="1">
                                    <a:effectLst/>
                                    <a:latin typeface="Cambria Math" panose="02040503050406030204" pitchFamily="18" charset="0"/>
                                    <a:ea typeface="Calibri" panose="020F0502020204030204" pitchFamily="34" charset="0"/>
                                    <a:cs typeface="Times New Roman" panose="02020603050405020304" pitchFamily="18" charset="0"/>
                                  </a:rPr>
                                  <m:t>0</m:t>
                                </m:r>
                              </m:e>
                              <m:e>
                                <m:r>
                                  <a:rPr lang="en-US" sz="2400" i="1">
                                    <a:effectLst/>
                                    <a:latin typeface="Cambria Math" panose="02040503050406030204" pitchFamily="18" charset="0"/>
                                    <a:ea typeface="Calibri" panose="020F0502020204030204" pitchFamily="34" charset="0"/>
                                    <a:cs typeface="Times New Roman" panose="02020603050405020304" pitchFamily="18" charset="0"/>
                                  </a:rPr>
                                  <m:t>𝑖𝑓</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𝐼</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𝑠</m:t>
                                </m:r>
                              </m:e>
                            </m:mr>
                          </m:m>
                        </m:e>
                      </m:d>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where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𝐼</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is the inventory level at the beginning of the month. </a:t>
                </a:r>
                <a14:m>
                  <m:oMath xmlns:m="http://schemas.openxmlformats.org/officeDocument/2006/math">
                    <m:sSup>
                      <m:sSup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400" i="1">
                            <a:effectLst/>
                            <a:latin typeface="Cambria Math" panose="02040503050406030204" pitchFamily="18" charset="0"/>
                            <a:ea typeface="Calibri" panose="020F0502020204030204" pitchFamily="34" charset="0"/>
                            <a:cs typeface="Times New Roman" panose="02020603050405020304" pitchFamily="18" charset="0"/>
                          </a:rPr>
                          <m:t>𝐼</m:t>
                        </m:r>
                      </m:e>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denotes holding and </a:t>
                </a:r>
                <a14:m>
                  <m:oMath xmlns:m="http://schemas.openxmlformats.org/officeDocument/2006/math">
                    <m:sSup>
                      <m:sSup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𝐼</m:t>
                        </m:r>
                      </m:e>
                      <m:sup>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denotes shortage.</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endParaRPr lang="en-US" sz="3600" dirty="0"/>
              </a:p>
            </p:txBody>
          </p:sp>
        </mc:Choice>
        <mc:Fallback>
          <p:sp>
            <p:nvSpPr>
              <p:cNvPr id="3" name="Content Placeholder 2">
                <a:extLst>
                  <a:ext uri="{FF2B5EF4-FFF2-40B4-BE49-F238E27FC236}">
                    <a16:creationId xmlns:a16="http://schemas.microsoft.com/office/drawing/2014/main" id="{2A2DC84B-00C9-04FB-1B5A-B9E42FAFD482}"/>
                  </a:ext>
                </a:extLst>
              </p:cNvPr>
              <p:cNvSpPr>
                <a:spLocks noGrp="1" noRot="1" noChangeAspect="1" noMove="1" noResize="1" noEditPoints="1" noAdjustHandles="1" noChangeArrowheads="1" noChangeShapeType="1" noTextEdit="1"/>
              </p:cNvSpPr>
              <p:nvPr>
                <p:ph idx="1"/>
              </p:nvPr>
            </p:nvSpPr>
            <p:spPr>
              <a:blipFill>
                <a:blip r:embed="rId2"/>
                <a:stretch>
                  <a:fillRect l="-970" t="-3008" r="-12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1988ED17-80CA-6C93-B36A-B0458DB5353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F3EF3B32-F7F3-6F22-A230-CF17B7833AAD}"/>
              </a:ext>
            </a:extLst>
          </p:cNvPr>
          <p:cNvSpPr>
            <a:spLocks noGrp="1"/>
          </p:cNvSpPr>
          <p:nvPr>
            <p:ph type="sldNum" sz="quarter" idx="12"/>
          </p:nvPr>
        </p:nvSpPr>
        <p:spPr/>
        <p:txBody>
          <a:bodyPr/>
          <a:lstStyle/>
          <a:p>
            <a:fld id="{BA691707-747E-C946-9ECD-54E2551B1C59}" type="slidenum">
              <a:rPr lang="en-US" smtClean="0"/>
              <a:pPr/>
              <a:t>127</a:t>
            </a:fld>
            <a:endParaRPr lang="en-US" dirty="0"/>
          </a:p>
        </p:txBody>
      </p:sp>
    </p:spTree>
    <p:extLst>
      <p:ext uri="{BB962C8B-B14F-4D97-AF65-F5344CB8AC3E}">
        <p14:creationId xmlns:p14="http://schemas.microsoft.com/office/powerpoint/2010/main" val="4661766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C6DEC5-BB54-1717-BDA6-7CF1A2ED25F8}"/>
              </a:ext>
            </a:extLst>
          </p:cNvPr>
          <p:cNvPicPr>
            <a:picLocks noChangeAspect="1"/>
          </p:cNvPicPr>
          <p:nvPr/>
        </p:nvPicPr>
        <p:blipFill>
          <a:blip r:embed="rId2"/>
          <a:stretch>
            <a:fillRect/>
          </a:stretch>
        </p:blipFill>
        <p:spPr>
          <a:xfrm>
            <a:off x="1380540" y="1982791"/>
            <a:ext cx="9430920" cy="4714875"/>
          </a:xfrm>
          <a:prstGeom prst="rect">
            <a:avLst/>
          </a:prstGeom>
        </p:spPr>
      </p:pic>
      <p:sp>
        <p:nvSpPr>
          <p:cNvPr id="3" name="Content Placeholder 2">
            <a:extLst>
              <a:ext uri="{FF2B5EF4-FFF2-40B4-BE49-F238E27FC236}">
                <a16:creationId xmlns:a16="http://schemas.microsoft.com/office/drawing/2014/main" id="{2E1CDF9A-5D93-E457-F209-BCBE64469BEA}"/>
              </a:ext>
            </a:extLst>
          </p:cNvPr>
          <p:cNvSpPr>
            <a:spLocks noGrp="1"/>
          </p:cNvSpPr>
          <p:nvPr>
            <p:ph idx="1"/>
          </p:nvPr>
        </p:nvSpPr>
        <p:spPr>
          <a:xfrm>
            <a:off x="838200" y="0"/>
            <a:ext cx="10515600" cy="2446338"/>
          </a:xfrm>
        </p:spPr>
        <p:txBody>
          <a:bodyPr>
            <a:normAutofit/>
          </a:bodyPr>
          <a:lstStyle/>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When a demand occurs, it is satisfied immediately if the inventory level is at least as large as the demand. If the demand exceeds the inventory level, the excess of demand over supply is backlogged and satisfied by future deliveries. (In this case, the new inventory level is equal to the old inventory level minus the demand size, resulting in a negative inventory level.) When an order arrives, it is first used to eliminate as much of the backlog (if any) as possible; the remainder of the order (if any) is added to the inventory.</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3600" dirty="0"/>
          </a:p>
        </p:txBody>
      </p:sp>
      <p:sp>
        <p:nvSpPr>
          <p:cNvPr id="2" name="Footer Placeholder 1">
            <a:extLst>
              <a:ext uri="{FF2B5EF4-FFF2-40B4-BE49-F238E27FC236}">
                <a16:creationId xmlns:a16="http://schemas.microsoft.com/office/drawing/2014/main" id="{D8828EF7-7040-6E49-3A01-710632C116AA}"/>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99C26A5A-05B7-8C26-7C97-661F3B78944E}"/>
              </a:ext>
            </a:extLst>
          </p:cNvPr>
          <p:cNvSpPr>
            <a:spLocks noGrp="1"/>
          </p:cNvSpPr>
          <p:nvPr>
            <p:ph type="sldNum" sz="quarter" idx="12"/>
          </p:nvPr>
        </p:nvSpPr>
        <p:spPr/>
        <p:txBody>
          <a:bodyPr/>
          <a:lstStyle/>
          <a:p>
            <a:fld id="{BA691707-747E-C946-9ECD-54E2551B1C59}" type="slidenum">
              <a:rPr lang="en-US" smtClean="0"/>
              <a:pPr/>
              <a:t>128</a:t>
            </a:fld>
            <a:endParaRPr lang="en-US" dirty="0"/>
          </a:p>
        </p:txBody>
      </p:sp>
    </p:spTree>
    <p:extLst>
      <p:ext uri="{BB962C8B-B14F-4D97-AF65-F5344CB8AC3E}">
        <p14:creationId xmlns:p14="http://schemas.microsoft.com/office/powerpoint/2010/main" val="17088896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BD41D-324F-AC06-AD26-90C3B5D49638}"/>
              </a:ext>
            </a:extLst>
          </p:cNvPr>
          <p:cNvSpPr>
            <a:spLocks noGrp="1"/>
          </p:cNvSpPr>
          <p:nvPr>
            <p:ph type="title"/>
          </p:nvPr>
        </p:nvSpPr>
        <p:spPr/>
        <p:txBody>
          <a:bodyPr>
            <a:normAutofit/>
          </a:bodyPr>
          <a:lstStyle/>
          <a:p>
            <a:r>
              <a:rPr lang="en-US" dirty="0"/>
              <a:t>Flowchart for Order Arrival and Demand</a:t>
            </a:r>
          </a:p>
        </p:txBody>
      </p:sp>
      <p:pic>
        <p:nvPicPr>
          <p:cNvPr id="5" name="Content Placeholder 4">
            <a:extLst>
              <a:ext uri="{FF2B5EF4-FFF2-40B4-BE49-F238E27FC236}">
                <a16:creationId xmlns:a16="http://schemas.microsoft.com/office/drawing/2014/main" id="{631016D3-2D1E-AA8F-CCEE-953B95EFA786}"/>
              </a:ext>
            </a:extLst>
          </p:cNvPr>
          <p:cNvPicPr>
            <a:picLocks noGrp="1" noChangeAspect="1"/>
          </p:cNvPicPr>
          <p:nvPr>
            <p:ph idx="1"/>
          </p:nvPr>
        </p:nvPicPr>
        <p:blipFill>
          <a:blip r:embed="rId2"/>
          <a:stretch>
            <a:fillRect/>
          </a:stretch>
        </p:blipFill>
        <p:spPr>
          <a:xfrm>
            <a:off x="7490233" y="2093976"/>
            <a:ext cx="2047875" cy="3933825"/>
          </a:xfrm>
        </p:spPr>
      </p:pic>
      <p:sp>
        <p:nvSpPr>
          <p:cNvPr id="3" name="Footer Placeholder 2">
            <a:extLst>
              <a:ext uri="{FF2B5EF4-FFF2-40B4-BE49-F238E27FC236}">
                <a16:creationId xmlns:a16="http://schemas.microsoft.com/office/drawing/2014/main" id="{75787DD0-370E-0AC2-F6D2-38EECF2F57D2}"/>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E1758458-3E2A-484D-68F5-B538681CCF2D}"/>
              </a:ext>
            </a:extLst>
          </p:cNvPr>
          <p:cNvSpPr>
            <a:spLocks noGrp="1"/>
          </p:cNvSpPr>
          <p:nvPr>
            <p:ph type="sldNum" sz="quarter" idx="12"/>
          </p:nvPr>
        </p:nvSpPr>
        <p:spPr/>
        <p:txBody>
          <a:bodyPr/>
          <a:lstStyle/>
          <a:p>
            <a:fld id="{BA691707-747E-C946-9ECD-54E2551B1C59}" type="slidenum">
              <a:rPr lang="en-US" smtClean="0"/>
              <a:pPr/>
              <a:t>129</a:t>
            </a:fld>
            <a:endParaRPr lang="en-US" dirty="0"/>
          </a:p>
        </p:txBody>
      </p:sp>
      <p:pic>
        <p:nvPicPr>
          <p:cNvPr id="7" name="Picture 6">
            <a:extLst>
              <a:ext uri="{FF2B5EF4-FFF2-40B4-BE49-F238E27FC236}">
                <a16:creationId xmlns:a16="http://schemas.microsoft.com/office/drawing/2014/main" id="{3603807A-D376-A1BB-343F-164663F2A5D5}"/>
              </a:ext>
            </a:extLst>
          </p:cNvPr>
          <p:cNvPicPr>
            <a:picLocks noChangeAspect="1"/>
          </p:cNvPicPr>
          <p:nvPr/>
        </p:nvPicPr>
        <p:blipFill>
          <a:blip r:embed="rId3"/>
          <a:stretch>
            <a:fillRect/>
          </a:stretch>
        </p:blipFill>
        <p:spPr>
          <a:xfrm>
            <a:off x="3436450" y="1564447"/>
            <a:ext cx="3248025" cy="4915930"/>
          </a:xfrm>
          <a:prstGeom prst="rect">
            <a:avLst/>
          </a:prstGeom>
        </p:spPr>
      </p:pic>
    </p:spTree>
    <p:extLst>
      <p:ext uri="{BB962C8B-B14F-4D97-AF65-F5344CB8AC3E}">
        <p14:creationId xmlns:p14="http://schemas.microsoft.com/office/powerpoint/2010/main" val="18150683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12AE-C1C6-E6C4-F773-C3108D73DB5A}"/>
              </a:ext>
            </a:extLst>
          </p:cNvPr>
          <p:cNvSpPr>
            <a:spLocks noGrp="1"/>
          </p:cNvSpPr>
          <p:nvPr>
            <p:ph type="title"/>
          </p:nvPr>
        </p:nvSpPr>
        <p:spPr>
          <a:xfrm>
            <a:off x="838200" y="365125"/>
            <a:ext cx="6369425" cy="1325563"/>
          </a:xfrm>
        </p:spPr>
        <p:txBody>
          <a:bodyPr>
            <a:normAutofit fontScale="90000"/>
          </a:bodyPr>
          <a:lstStyle/>
          <a:p>
            <a:r>
              <a:rPr lang="en-US" dirty="0"/>
              <a:t>Flowchart for Inventory Evaluation</a:t>
            </a:r>
          </a:p>
        </p:txBody>
      </p:sp>
      <p:pic>
        <p:nvPicPr>
          <p:cNvPr id="5" name="Content Placeholder 4">
            <a:extLst>
              <a:ext uri="{FF2B5EF4-FFF2-40B4-BE49-F238E27FC236}">
                <a16:creationId xmlns:a16="http://schemas.microsoft.com/office/drawing/2014/main" id="{FBDFBE41-5501-9401-5496-AB12FDA1E0B5}"/>
              </a:ext>
            </a:extLst>
          </p:cNvPr>
          <p:cNvPicPr>
            <a:picLocks noGrp="1" noChangeAspect="1"/>
          </p:cNvPicPr>
          <p:nvPr>
            <p:ph idx="1"/>
          </p:nvPr>
        </p:nvPicPr>
        <p:blipFill>
          <a:blip r:embed="rId2"/>
          <a:stretch>
            <a:fillRect/>
          </a:stretch>
        </p:blipFill>
        <p:spPr>
          <a:xfrm>
            <a:off x="3825107" y="1423781"/>
            <a:ext cx="3382518" cy="5069094"/>
          </a:xfrm>
        </p:spPr>
      </p:pic>
      <p:sp>
        <p:nvSpPr>
          <p:cNvPr id="3" name="Footer Placeholder 2">
            <a:extLst>
              <a:ext uri="{FF2B5EF4-FFF2-40B4-BE49-F238E27FC236}">
                <a16:creationId xmlns:a16="http://schemas.microsoft.com/office/drawing/2014/main" id="{6203BFEA-7624-C8A6-6056-66A2946CBD54}"/>
              </a:ext>
            </a:extLst>
          </p:cNvPr>
          <p:cNvSpPr>
            <a:spLocks noGrp="1"/>
          </p:cNvSpPr>
          <p:nvPr>
            <p:ph type="ftr" sz="quarter" idx="11"/>
          </p:nvPr>
        </p:nvSpPr>
        <p:spPr/>
        <p:txBody>
          <a:bodyPr/>
          <a:lstStyle/>
          <a:p>
            <a:r>
              <a:rPr lang="en-US"/>
              <a:t>Md. Masudur Rahman, Dept. of CSE, UGV</a:t>
            </a:r>
            <a:endParaRPr lang="en-US" dirty="0"/>
          </a:p>
        </p:txBody>
      </p:sp>
      <p:sp>
        <p:nvSpPr>
          <p:cNvPr id="4" name="Slide Number Placeholder 3">
            <a:extLst>
              <a:ext uri="{FF2B5EF4-FFF2-40B4-BE49-F238E27FC236}">
                <a16:creationId xmlns:a16="http://schemas.microsoft.com/office/drawing/2014/main" id="{5071E8E1-0D15-8C1D-2C1C-39BB8BAF046E}"/>
              </a:ext>
            </a:extLst>
          </p:cNvPr>
          <p:cNvSpPr>
            <a:spLocks noGrp="1"/>
          </p:cNvSpPr>
          <p:nvPr>
            <p:ph type="sldNum" sz="quarter" idx="12"/>
          </p:nvPr>
        </p:nvSpPr>
        <p:spPr/>
        <p:txBody>
          <a:bodyPr/>
          <a:lstStyle/>
          <a:p>
            <a:fld id="{BA691707-747E-C946-9ECD-54E2551B1C59}" type="slidenum">
              <a:rPr lang="en-US" smtClean="0"/>
              <a:pPr/>
              <a:t>130</a:t>
            </a:fld>
            <a:endParaRPr lang="en-US" dirty="0"/>
          </a:p>
        </p:txBody>
      </p:sp>
    </p:spTree>
    <p:extLst>
      <p:ext uri="{BB962C8B-B14F-4D97-AF65-F5344CB8AC3E}">
        <p14:creationId xmlns:p14="http://schemas.microsoft.com/office/powerpoint/2010/main" val="330600781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CECCC-D3CD-CF1F-DC13-9ECBB1E11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01A9E-AC2D-53EA-AAFD-D64F4DB23054}"/>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11</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131-139</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A3D58BFB-E621-A0DB-EB44-CB8B6B6B200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706FA45-654B-838D-9D2F-AA494CB8D84A}"/>
              </a:ext>
            </a:extLst>
          </p:cNvPr>
          <p:cNvSpPr>
            <a:spLocks noGrp="1"/>
          </p:cNvSpPr>
          <p:nvPr>
            <p:ph type="sldNum" sz="quarter" idx="12"/>
          </p:nvPr>
        </p:nvSpPr>
        <p:spPr/>
        <p:txBody>
          <a:bodyPr/>
          <a:lstStyle/>
          <a:p>
            <a:fld id="{F6E76B16-6BA8-4412-84D4-73BE94105A8B}" type="slidenum">
              <a:rPr lang="en-US" smtClean="0"/>
              <a:t>131</a:t>
            </a:fld>
            <a:endParaRPr lang="en-US"/>
          </a:p>
        </p:txBody>
      </p:sp>
    </p:spTree>
    <p:extLst>
      <p:ext uri="{BB962C8B-B14F-4D97-AF65-F5344CB8AC3E}">
        <p14:creationId xmlns:p14="http://schemas.microsoft.com/office/powerpoint/2010/main" val="32143986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5AFEEE-5EAC-DF0B-F3A6-3ADE95714181}"/>
              </a:ext>
            </a:extLst>
          </p:cNvPr>
          <p:cNvSpPr>
            <a:spLocks noGrp="1"/>
          </p:cNvSpPr>
          <p:nvPr>
            <p:ph type="title"/>
          </p:nvPr>
        </p:nvSpPr>
        <p:spPr/>
        <p:txBody>
          <a:bodyPr/>
          <a:lstStyle/>
          <a:p>
            <a:r>
              <a:rPr lang="en-US" dirty="0"/>
              <a:t>Random Variables</a:t>
            </a:r>
          </a:p>
        </p:txBody>
      </p:sp>
      <p:sp>
        <p:nvSpPr>
          <p:cNvPr id="5" name="Text Placeholder 4">
            <a:extLst>
              <a:ext uri="{FF2B5EF4-FFF2-40B4-BE49-F238E27FC236}">
                <a16:creationId xmlns:a16="http://schemas.microsoft.com/office/drawing/2014/main" id="{5F805EF9-EE6B-A0A3-AD27-D6AAB638B58D}"/>
              </a:ext>
            </a:extLst>
          </p:cNvPr>
          <p:cNvSpPr>
            <a:spLocks noGrp="1"/>
          </p:cNvSpPr>
          <p:nvPr>
            <p:ph type="body" idx="1"/>
          </p:nvPr>
        </p:nvSpPr>
        <p:spPr/>
        <p:txBody>
          <a:bodyPr/>
          <a:lstStyle/>
          <a:p>
            <a:endParaRPr lang="en-US"/>
          </a:p>
        </p:txBody>
      </p:sp>
      <p:sp>
        <p:nvSpPr>
          <p:cNvPr id="2" name="Footer Placeholder 1">
            <a:extLst>
              <a:ext uri="{FF2B5EF4-FFF2-40B4-BE49-F238E27FC236}">
                <a16:creationId xmlns:a16="http://schemas.microsoft.com/office/drawing/2014/main" id="{EBCF1ED8-BFBE-AAE3-AC01-8F2FA1F4E0C1}"/>
              </a:ext>
            </a:extLst>
          </p:cNvPr>
          <p:cNvSpPr>
            <a:spLocks noGrp="1"/>
          </p:cNvSpPr>
          <p:nvPr>
            <p:ph type="ftr" sz="quarter" idx="11"/>
          </p:nvPr>
        </p:nvSpPr>
        <p:spPr/>
        <p:txBody>
          <a:bodyPr/>
          <a:lstStyle/>
          <a:p>
            <a:r>
              <a:rPr lang="en-US"/>
              <a:t>Md. Masudur Rahman, Dept. of CSE, UGV</a:t>
            </a:r>
          </a:p>
        </p:txBody>
      </p:sp>
      <p:sp>
        <p:nvSpPr>
          <p:cNvPr id="3" name="Slide Number Placeholder 2">
            <a:extLst>
              <a:ext uri="{FF2B5EF4-FFF2-40B4-BE49-F238E27FC236}">
                <a16:creationId xmlns:a16="http://schemas.microsoft.com/office/drawing/2014/main" id="{C2EE5527-94D4-C4B4-0625-365F03E173BC}"/>
              </a:ext>
            </a:extLst>
          </p:cNvPr>
          <p:cNvSpPr>
            <a:spLocks noGrp="1"/>
          </p:cNvSpPr>
          <p:nvPr>
            <p:ph type="sldNum" sz="quarter" idx="12"/>
          </p:nvPr>
        </p:nvSpPr>
        <p:spPr/>
        <p:txBody>
          <a:bodyPr/>
          <a:lstStyle/>
          <a:p>
            <a:fld id="{F6E76B16-6BA8-4412-84D4-73BE94105A8B}" type="slidenum">
              <a:rPr lang="en-US" smtClean="0"/>
              <a:t>132</a:t>
            </a:fld>
            <a:endParaRPr lang="en-US"/>
          </a:p>
        </p:txBody>
      </p:sp>
    </p:spTree>
    <p:extLst>
      <p:ext uri="{BB962C8B-B14F-4D97-AF65-F5344CB8AC3E}">
        <p14:creationId xmlns:p14="http://schemas.microsoft.com/office/powerpoint/2010/main" val="21004589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CC6644-BC38-CB51-0B55-22F9DB61FF10}"/>
              </a:ext>
            </a:extLst>
          </p:cNvPr>
          <p:cNvSpPr>
            <a:spLocks noGrp="1"/>
          </p:cNvSpPr>
          <p:nvPr>
            <p:ph type="title"/>
          </p:nvPr>
        </p:nvSpPr>
        <p:spPr>
          <a:xfrm>
            <a:off x="1050130" y="157162"/>
            <a:ext cx="10058400" cy="1609344"/>
          </a:xfrm>
        </p:spPr>
        <p:txBody>
          <a:bodyPr>
            <a:normAutofit/>
          </a:bodyPr>
          <a:lstStyle/>
          <a:p>
            <a:r>
              <a:rPr lang="fr-FR" dirty="0" err="1"/>
              <a:t>Experiment</a:t>
            </a:r>
            <a:r>
              <a:rPr lang="fr-FR" dirty="0"/>
              <a:t>, </a:t>
            </a:r>
            <a:r>
              <a:rPr lang="fr-FR" dirty="0" err="1"/>
              <a:t>Sample</a:t>
            </a:r>
            <a:r>
              <a:rPr lang="fr-FR" dirty="0"/>
              <a:t> </a:t>
            </a:r>
            <a:r>
              <a:rPr lang="fr-FR" dirty="0" err="1"/>
              <a:t>Space</a:t>
            </a:r>
            <a:r>
              <a:rPr lang="fr-FR" dirty="0"/>
              <a:t>, </a:t>
            </a:r>
            <a:r>
              <a:rPr lang="fr-FR" dirty="0" err="1"/>
              <a:t>Sample</a:t>
            </a:r>
            <a:r>
              <a:rPr lang="fr-FR" dirty="0"/>
              <a:t> Points</a:t>
            </a:r>
            <a:endParaRPr lang="en-US" dirty="0"/>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E3BC93B0-134D-6941-BC30-99069681AFB9}"/>
                  </a:ext>
                </a:extLst>
              </p:cNvPr>
              <p:cNvSpPr>
                <a:spLocks noGrp="1"/>
              </p:cNvSpPr>
              <p:nvPr>
                <p:ph idx="1"/>
              </p:nvPr>
            </p:nvSpPr>
            <p:spPr>
              <a:xfrm>
                <a:off x="357187" y="1690688"/>
                <a:ext cx="11444287" cy="5010150"/>
              </a:xfrm>
            </p:spPr>
            <p:txBody>
              <a:bodyPr>
                <a:normAutofit/>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An experiment is a process whose outcome is not known with certainty. The set of all possible outcomes of an experiment is called the sample space and is denoted by </a:t>
                </a:r>
                <a:r>
                  <a:rPr lang="en-US" sz="2400" i="1" dirty="0">
                    <a:effectLst/>
                    <a:latin typeface="Times New Roman" panose="02020603050405020304" pitchFamily="18" charset="0"/>
                    <a:ea typeface="Calibri" panose="020F0502020204030204" pitchFamily="34" charset="0"/>
                    <a:cs typeface="Arial" panose="020B0604020202020204" pitchFamily="34" charset="0"/>
                  </a:rPr>
                  <a:t>S</a:t>
                </a:r>
                <a:r>
                  <a:rPr lang="en-US" sz="2400" dirty="0">
                    <a:effectLst/>
                    <a:latin typeface="Times New Roman" panose="02020603050405020304" pitchFamily="18" charset="0"/>
                    <a:ea typeface="Calibri" panose="020F0502020204030204" pitchFamily="34" charset="0"/>
                    <a:cs typeface="Arial" panose="020B0604020202020204" pitchFamily="34" charset="0"/>
                  </a:rPr>
                  <a:t>. The outcomes themselves are called the sample points in the sample space.</a:t>
                </a: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1:</a:t>
                </a:r>
                <a:r>
                  <a:rPr lang="en-US" sz="2400" dirty="0">
                    <a:effectLst/>
                    <a:latin typeface="Times New Roman" panose="02020603050405020304" pitchFamily="18" charset="0"/>
                    <a:ea typeface="Calibri" panose="020F0502020204030204" pitchFamily="34" charset="0"/>
                    <a:cs typeface="Arial" panose="020B0604020202020204" pitchFamily="34" charset="0"/>
                  </a:rPr>
                  <a:t> If the experiment consists of flipping a coin, then</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𝑆</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𝐻</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𝑇</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where the symbol {} means the “set consisting of,” and “H” and “T” mean that the outcome is a head and a tail, respectively.</a:t>
                </a: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2:</a:t>
                </a:r>
                <a:r>
                  <a:rPr lang="en-US" sz="2400" dirty="0">
                    <a:effectLst/>
                    <a:latin typeface="Times New Roman" panose="02020603050405020304" pitchFamily="18" charset="0"/>
                    <a:ea typeface="Calibri" panose="020F0502020204030204" pitchFamily="34" charset="0"/>
                    <a:cs typeface="Arial" panose="020B0604020202020204" pitchFamily="34" charset="0"/>
                  </a:rPr>
                  <a:t> If the experiment consists of tossing a die, then</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𝑆</m:t>
                      </m:r>
                      <m:r>
                        <a:rPr lang="en-US" sz="2400" i="1">
                          <a:effectLst/>
                          <a:latin typeface="Cambria Math" panose="02040503050406030204" pitchFamily="18" charset="0"/>
                          <a:ea typeface="Calibri" panose="020F0502020204030204" pitchFamily="34" charset="0"/>
                          <a:cs typeface="Arial" panose="020B0604020202020204" pitchFamily="34" charset="0"/>
                        </a:rPr>
                        <m:t>={1, 2, . . . , 6}</m:t>
                      </m:r>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where the outcome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𝑖</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means that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𝑖</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appeared on the die,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𝑖</m:t>
                    </m:r>
                    <m:r>
                      <a:rPr lang="en-US" sz="2400" i="1">
                        <a:effectLst/>
                        <a:latin typeface="Cambria Math" panose="02040503050406030204" pitchFamily="18" charset="0"/>
                        <a:ea typeface="Calibri" panose="020F0502020204030204" pitchFamily="34" charset="0"/>
                        <a:cs typeface="Arial" panose="020B0604020202020204" pitchFamily="34" charset="0"/>
                      </a:rPr>
                      <m:t>=1, 2, . . . , 6</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en-US" sz="3600" dirty="0"/>
              </a:p>
            </p:txBody>
          </p:sp>
        </mc:Choice>
        <mc:Fallback>
          <p:sp>
            <p:nvSpPr>
              <p:cNvPr id="5" name="Content Placeholder 4">
                <a:extLst>
                  <a:ext uri="{FF2B5EF4-FFF2-40B4-BE49-F238E27FC236}">
                    <a16:creationId xmlns:a16="http://schemas.microsoft.com/office/drawing/2014/main" id="{E3BC93B0-134D-6941-BC30-99069681AFB9}"/>
                  </a:ext>
                </a:extLst>
              </p:cNvPr>
              <p:cNvSpPr>
                <a:spLocks noGrp="1" noRot="1" noChangeAspect="1" noMove="1" noResize="1" noEditPoints="1" noAdjustHandles="1" noChangeArrowheads="1" noChangeShapeType="1" noTextEdit="1"/>
              </p:cNvSpPr>
              <p:nvPr>
                <p:ph idx="1"/>
              </p:nvPr>
            </p:nvSpPr>
            <p:spPr>
              <a:xfrm>
                <a:off x="357187" y="1690688"/>
                <a:ext cx="11444287" cy="5010150"/>
              </a:xfrm>
              <a:blipFill>
                <a:blip r:embed="rId2"/>
                <a:stretch>
                  <a:fillRect l="-852" t="-1703" r="-799" b="-122"/>
                </a:stretch>
              </a:blipFill>
            </p:spPr>
            <p:txBody>
              <a:bodyPr/>
              <a:lstStyle/>
              <a:p>
                <a:r>
                  <a:rPr lang="en-US">
                    <a:noFill/>
                  </a:rPr>
                  <a:t> </a:t>
                </a:r>
              </a:p>
            </p:txBody>
          </p:sp>
        </mc:Fallback>
      </mc:AlternateContent>
      <p:sp>
        <p:nvSpPr>
          <p:cNvPr id="2" name="Footer Placeholder 1">
            <a:extLst>
              <a:ext uri="{FF2B5EF4-FFF2-40B4-BE49-F238E27FC236}">
                <a16:creationId xmlns:a16="http://schemas.microsoft.com/office/drawing/2014/main" id="{0FC04D6B-1893-5DCF-3621-D4A170294750}"/>
              </a:ext>
            </a:extLst>
          </p:cNvPr>
          <p:cNvSpPr>
            <a:spLocks noGrp="1"/>
          </p:cNvSpPr>
          <p:nvPr>
            <p:ph type="ftr" sz="quarter" idx="11"/>
          </p:nvPr>
        </p:nvSpPr>
        <p:spPr/>
        <p:txBody>
          <a:bodyPr/>
          <a:lstStyle/>
          <a:p>
            <a:r>
              <a:rPr lang="en-US"/>
              <a:t>Md. Masudur Rahman, Dept. of CSE, UGV</a:t>
            </a:r>
            <a:endParaRPr lang="en-US" dirty="0"/>
          </a:p>
        </p:txBody>
      </p:sp>
      <p:sp>
        <p:nvSpPr>
          <p:cNvPr id="3" name="Slide Number Placeholder 2">
            <a:extLst>
              <a:ext uri="{FF2B5EF4-FFF2-40B4-BE49-F238E27FC236}">
                <a16:creationId xmlns:a16="http://schemas.microsoft.com/office/drawing/2014/main" id="{CA3BBAAE-1703-9B83-486A-0BCD8C4CB2FE}"/>
              </a:ext>
            </a:extLst>
          </p:cNvPr>
          <p:cNvSpPr>
            <a:spLocks noGrp="1"/>
          </p:cNvSpPr>
          <p:nvPr>
            <p:ph type="sldNum" sz="quarter" idx="12"/>
          </p:nvPr>
        </p:nvSpPr>
        <p:spPr/>
        <p:txBody>
          <a:bodyPr/>
          <a:lstStyle/>
          <a:p>
            <a:fld id="{BA691707-747E-C946-9ECD-54E2551B1C59}" type="slidenum">
              <a:rPr lang="en-US" smtClean="0"/>
              <a:pPr/>
              <a:t>133</a:t>
            </a:fld>
            <a:endParaRPr lang="en-US" dirty="0"/>
          </a:p>
        </p:txBody>
      </p:sp>
    </p:spTree>
    <p:extLst>
      <p:ext uri="{BB962C8B-B14F-4D97-AF65-F5344CB8AC3E}">
        <p14:creationId xmlns:p14="http://schemas.microsoft.com/office/powerpoint/2010/main" val="10313656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6D59D-4900-5E0F-5BAD-7A2FB7E5F9E8}"/>
              </a:ext>
            </a:extLst>
          </p:cNvPr>
          <p:cNvSpPr>
            <a:spLocks noGrp="1"/>
          </p:cNvSpPr>
          <p:nvPr>
            <p:ph type="title"/>
          </p:nvPr>
        </p:nvSpPr>
        <p:spPr>
          <a:xfrm>
            <a:off x="838200" y="88899"/>
            <a:ext cx="10515600" cy="1325563"/>
          </a:xfrm>
        </p:spPr>
        <p:txBody>
          <a:bodyPr/>
          <a:lstStyle/>
          <a:p>
            <a:r>
              <a:rPr lang="en-US" dirty="0"/>
              <a:t>Random Variable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A837B6C-2AD3-A0AB-3676-16A6C21F9E9F}"/>
                  </a:ext>
                </a:extLst>
              </p:cNvPr>
              <p:cNvSpPr>
                <a:spLocks noGrp="1"/>
              </p:cNvSpPr>
              <p:nvPr>
                <p:ph idx="1"/>
              </p:nvPr>
            </p:nvSpPr>
            <p:spPr>
              <a:xfrm>
                <a:off x="200025" y="1414462"/>
                <a:ext cx="11887200" cy="5443537"/>
              </a:xfrm>
            </p:spPr>
            <p:txBody>
              <a:bodyPr>
                <a:normAutofit fontScale="92500"/>
              </a:bodyPr>
              <a:lstStyle/>
              <a:p>
                <a:pPr marL="0" marR="0"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A random variable is a function (or rule) that assigns a real number (any number greater than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Arial" panose="020B0604020202020204" pitchFamily="34" charset="0"/>
                  </a:rPr>
                  <a:t> and less than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Arial" panose="020B0604020202020204" pitchFamily="34" charset="0"/>
                  </a:rPr>
                  <a:t>) to each point in the sample space </a:t>
                </a:r>
                <a:r>
                  <a:rPr lang="en-US" sz="2400" i="1" dirty="0">
                    <a:effectLst/>
                    <a:latin typeface="Times New Roman" panose="02020603050405020304" pitchFamily="18" charset="0"/>
                    <a:ea typeface="Calibri" panose="020F0502020204030204" pitchFamily="34" charset="0"/>
                    <a:cs typeface="Arial" panose="020B0604020202020204" pitchFamily="34" charset="0"/>
                  </a:rPr>
                  <a:t>S</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3:</a:t>
                </a:r>
                <a:r>
                  <a:rPr lang="en-US" sz="2400" dirty="0">
                    <a:effectLst/>
                    <a:latin typeface="Times New Roman" panose="02020603050405020304" pitchFamily="18" charset="0"/>
                    <a:ea typeface="Calibri" panose="020F0502020204030204" pitchFamily="34" charset="0"/>
                    <a:cs typeface="Arial" panose="020B0604020202020204" pitchFamily="34" charset="0"/>
                  </a:rPr>
                  <a:t> Consider the experiment of rolling a pair of dice. Then</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𝑆</m:t>
                      </m:r>
                      <m:r>
                        <a:rPr lang="en-US" sz="2400" i="1">
                          <a:effectLst/>
                          <a:latin typeface="Cambria Math" panose="02040503050406030204" pitchFamily="18" charset="0"/>
                          <a:ea typeface="Calibri" panose="020F0502020204030204" pitchFamily="34" charset="0"/>
                          <a:cs typeface="Arial" panose="020B0604020202020204" pitchFamily="34" charset="0"/>
                        </a:rPr>
                        <m:t>={(1, 1), (1, 2), . . . , (6, 6)}</m:t>
                      </m:r>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where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𝑖</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𝑗</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means that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𝑖</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𝑗</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appeared on the first and second die, respectively. If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is the random variable corresponding to the sum of the two dice, then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assigns the value 7 to the outcome (4, 3).</a:t>
                </a: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4:</a:t>
                </a:r>
                <a:r>
                  <a:rPr lang="en-US" sz="2400" dirty="0">
                    <a:effectLst/>
                    <a:latin typeface="Times New Roman" panose="02020603050405020304" pitchFamily="18" charset="0"/>
                    <a:ea typeface="Calibri" panose="020F0502020204030204" pitchFamily="34" charset="0"/>
                    <a:cs typeface="Arial" panose="020B0604020202020204" pitchFamily="34" charset="0"/>
                  </a:rPr>
                  <a:t> Consider the experiment of flipping two coins. If X is the random variable corresponding to the number of heads that occur, then X assigns the value 1 to either the outcome (H, T) or the outcome (T, H).</a:t>
                </a: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Denoting Random Variables:</a:t>
                </a:r>
                <a:r>
                  <a:rPr lang="en-US" sz="2400" b="1"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latin typeface="Times New Roman" panose="02020603050405020304" pitchFamily="18" charset="0"/>
                    <a:ea typeface="Calibri" panose="020F0502020204030204" pitchFamily="34" charset="0"/>
                    <a:cs typeface="Arial" panose="020B0604020202020204" pitchFamily="34" charset="0"/>
                  </a:rPr>
                  <a:t>In general, we denote random variables by capital letters such as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𝑌</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𝑍</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and the values that random variables take on by lowercase letters such as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𝑦</m:t>
                    </m:r>
                    <m:r>
                      <a:rPr lang="en-US" sz="2400" i="1">
                        <a:effectLst/>
                        <a:latin typeface="Cambria Math" panose="02040503050406030204" pitchFamily="18" charset="0"/>
                        <a:ea typeface="Calibri" panose="020F0502020204030204" pitchFamily="34" charset="0"/>
                        <a:cs typeface="Arial" panose="020B0604020202020204" pitchFamily="34" charset="0"/>
                      </a:rPr>
                      <m:t>, </m:t>
                    </m:r>
                    <m:r>
                      <a:rPr lang="en-US" sz="2400" i="1">
                        <a:effectLst/>
                        <a:latin typeface="Cambria Math" panose="02040503050406030204" pitchFamily="18" charset="0"/>
                        <a:ea typeface="Calibri" panose="020F0502020204030204" pitchFamily="34" charset="0"/>
                        <a:cs typeface="Arial" panose="020B0604020202020204" pitchFamily="34" charset="0"/>
                      </a:rPr>
                      <m:t>𝑧</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a:t>
                </a:r>
              </a:p>
            </p:txBody>
          </p:sp>
        </mc:Choice>
        <mc:Fallback>
          <p:sp>
            <p:nvSpPr>
              <p:cNvPr id="3" name="Content Placeholder 2">
                <a:extLst>
                  <a:ext uri="{FF2B5EF4-FFF2-40B4-BE49-F238E27FC236}">
                    <a16:creationId xmlns:a16="http://schemas.microsoft.com/office/drawing/2014/main" id="{9A837B6C-2AD3-A0AB-3676-16A6C21F9E9F}"/>
                  </a:ext>
                </a:extLst>
              </p:cNvPr>
              <p:cNvSpPr>
                <a:spLocks noGrp="1" noRot="1" noChangeAspect="1" noMove="1" noResize="1" noEditPoints="1" noAdjustHandles="1" noChangeArrowheads="1" noChangeShapeType="1" noTextEdit="1"/>
              </p:cNvSpPr>
              <p:nvPr>
                <p:ph idx="1"/>
              </p:nvPr>
            </p:nvSpPr>
            <p:spPr>
              <a:xfrm>
                <a:off x="200025" y="1414462"/>
                <a:ext cx="11887200" cy="5443537"/>
              </a:xfrm>
              <a:blipFill>
                <a:blip r:embed="rId2"/>
                <a:stretch>
                  <a:fillRect l="-667" t="-784" r="-667"/>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A4E39DB0-0B64-4AF4-943B-3676BC181BCB}"/>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F180C817-BA34-443C-1B7B-68C8669DF8D1}"/>
              </a:ext>
            </a:extLst>
          </p:cNvPr>
          <p:cNvSpPr>
            <a:spLocks noGrp="1"/>
          </p:cNvSpPr>
          <p:nvPr>
            <p:ph type="sldNum" sz="quarter" idx="12"/>
          </p:nvPr>
        </p:nvSpPr>
        <p:spPr/>
        <p:txBody>
          <a:bodyPr/>
          <a:lstStyle/>
          <a:p>
            <a:fld id="{BA691707-747E-C946-9ECD-54E2551B1C59}" type="slidenum">
              <a:rPr lang="en-US" smtClean="0"/>
              <a:pPr/>
              <a:t>134</a:t>
            </a:fld>
            <a:endParaRPr lang="en-US" dirty="0"/>
          </a:p>
        </p:txBody>
      </p:sp>
    </p:spTree>
    <p:extLst>
      <p:ext uri="{BB962C8B-B14F-4D97-AF65-F5344CB8AC3E}">
        <p14:creationId xmlns:p14="http://schemas.microsoft.com/office/powerpoint/2010/main" val="413370796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3D72F-1C16-10F2-9A35-94A24BCB212C}"/>
              </a:ext>
            </a:extLst>
          </p:cNvPr>
          <p:cNvSpPr>
            <a:spLocks noGrp="1"/>
          </p:cNvSpPr>
          <p:nvPr>
            <p:ph type="title"/>
          </p:nvPr>
        </p:nvSpPr>
        <p:spPr>
          <a:xfrm>
            <a:off x="838200" y="46037"/>
            <a:ext cx="10515600" cy="1325563"/>
          </a:xfrm>
        </p:spPr>
        <p:txBody>
          <a:bodyPr/>
          <a:lstStyle/>
          <a:p>
            <a:r>
              <a:rPr lang="en-US" dirty="0"/>
              <a:t>Distribution Function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63BFDD8-77F5-11C9-4ECC-0008EFD1BC0C}"/>
                  </a:ext>
                </a:extLst>
              </p:cNvPr>
              <p:cNvSpPr>
                <a:spLocks noGrp="1"/>
              </p:cNvSpPr>
              <p:nvPr>
                <p:ph idx="1"/>
              </p:nvPr>
            </p:nvSpPr>
            <p:spPr>
              <a:xfrm>
                <a:off x="157163" y="1371600"/>
                <a:ext cx="11715750" cy="5486400"/>
              </a:xfrm>
            </p:spPr>
            <p:txBody>
              <a:bodyPr>
                <a:normAutofit fontScale="92500" lnSpcReduction="10000"/>
              </a:bodyPr>
              <a:lstStyle/>
              <a:p>
                <a:pPr marL="0" marR="0">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The distribution function (sometimes called the cumulative distribution function) F(x) of the random variable X is defined for each real number x as follows:</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𝐹</m:t>
                      </m:r>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d>
                      <m:r>
                        <a:rPr lang="en-US" sz="2400" i="1">
                          <a:effectLst/>
                          <a:latin typeface="Cambria Math" panose="02040503050406030204" pitchFamily="18" charset="0"/>
                          <a:ea typeface="Calibri" panose="020F0502020204030204" pitchFamily="34" charset="0"/>
                          <a:cs typeface="Arial" panose="020B0604020202020204" pitchFamily="34" charset="0"/>
                        </a:rPr>
                        <m:t>=</m:t>
                      </m:r>
                      <m:m>
                        <m:mPr>
                          <m:mcs>
                            <m:mc>
                              <m:mcPr>
                                <m:count m:val="2"/>
                                <m:mcJc m:val="center"/>
                              </m:mcPr>
                            </m:mc>
                          </m:mcs>
                          <m:ctrlPr>
                            <a:rPr lang="en-US" sz="2400" i="1">
                              <a:effectLst/>
                              <a:latin typeface="Cambria Math" panose="02040503050406030204" pitchFamily="18" charset="0"/>
                              <a:ea typeface="Calibri" panose="020F0502020204030204" pitchFamily="34" charset="0"/>
                              <a:cs typeface="Arial" panose="020B0604020202020204" pitchFamily="34" charset="0"/>
                            </a:rPr>
                          </m:ctrlPr>
                        </m:mPr>
                        <m:mr>
                          <m:e>
                            <m:r>
                              <a:rPr lang="en-US" sz="2400" i="1">
                                <a:effectLst/>
                                <a:latin typeface="Cambria Math" panose="02040503050406030204" pitchFamily="18" charset="0"/>
                                <a:ea typeface="Calibri" panose="020F0502020204030204" pitchFamily="34" charset="0"/>
                                <a:cs typeface="Arial" panose="020B0604020202020204" pitchFamily="34" charset="0"/>
                              </a:rPr>
                              <m:t>𝑃</m:t>
                            </m:r>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𝑋</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𝑥</m:t>
                                </m:r>
                              </m:e>
                            </m:d>
                          </m:e>
                          <m:e>
                            <m:r>
                              <m:rPr>
                                <m:nor/>
                              </m:rPr>
                              <a:rPr lang="en-US" sz="2400">
                                <a:effectLst/>
                                <a:latin typeface="Cambria Math" panose="02040503050406030204" pitchFamily="18" charset="0"/>
                                <a:ea typeface="Calibri" panose="020F0502020204030204" pitchFamily="34" charset="0"/>
                                <a:cs typeface="Arial" panose="020B0604020202020204" pitchFamily="34" charset="0"/>
                              </a:rPr>
                              <m:t>for</m:t>
                            </m:r>
                            <m:r>
                              <a:rPr lang="en-US" sz="2400" i="1">
                                <a:effectLst/>
                                <a:latin typeface="Cambria Math" panose="02040503050406030204" pitchFamily="18" charset="0"/>
                                <a:ea typeface="Calibri" panose="020F0502020204030204" pitchFamily="34" charset="0"/>
                                <a:cs typeface="Arial" panose="020B0604020202020204" pitchFamily="34" charset="0"/>
                              </a:rPr>
                              <m:t>−∞&lt;</m:t>
                            </m:r>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&lt;∞</m:t>
                            </m:r>
                          </m:e>
                        </m:mr>
                      </m:m>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where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𝑃</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𝑋</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means the probability associated with the event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𝑋</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Thus,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𝐹</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is the probability that, when the experiment is done, the random variable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will have taken on a value no larger than the number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𝑥</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0" marR="0">
                  <a:lnSpc>
                    <a:spcPct val="150000"/>
                  </a:lnSpc>
                  <a:spcBef>
                    <a:spcPts val="200"/>
                  </a:spcBef>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Properties of distribution function:</a:t>
                </a:r>
              </a:p>
              <a:p>
                <a:pPr marL="0" marR="0">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A distribution function F(x) has the following properties:</a:t>
                </a:r>
              </a:p>
              <a:p>
                <a:pPr marL="0" marR="0" indent="0">
                  <a:lnSpc>
                    <a:spcPct val="107000"/>
                  </a:lnSpc>
                  <a:spcAft>
                    <a:spcPts val="800"/>
                  </a:spcAft>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1.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0≤</m:t>
                    </m:r>
                    <m:r>
                      <a:rPr lang="en-US" sz="2400" i="1">
                        <a:effectLst/>
                        <a:latin typeface="Cambria Math" panose="02040503050406030204" pitchFamily="18" charset="0"/>
                        <a:ea typeface="Calibri" panose="020F0502020204030204" pitchFamily="34" charset="0"/>
                        <a:cs typeface="Arial" panose="020B0604020202020204" pitchFamily="34" charset="0"/>
                      </a:rPr>
                      <m:t>𝐹</m:t>
                    </m:r>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d>
                    <m:r>
                      <a:rPr lang="en-US" sz="2400" i="1">
                        <a:effectLst/>
                        <a:latin typeface="Cambria Math" panose="02040503050406030204" pitchFamily="18" charset="0"/>
                        <a:ea typeface="Calibri" panose="020F0502020204030204" pitchFamily="34" charset="0"/>
                        <a:cs typeface="Arial" panose="020B0604020202020204" pitchFamily="34" charset="0"/>
                      </a:rPr>
                      <m:t>≤1</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for all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𝑥</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0" marR="0" indent="0">
                  <a:lnSpc>
                    <a:spcPct val="107000"/>
                  </a:lnSpc>
                  <a:spcAft>
                    <a:spcPts val="800"/>
                  </a:spcAft>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2.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𝐹</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 </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is nondecreasing [i.e., if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sub>
                        <m:r>
                          <a:rPr lang="en-US" sz="2400" i="1">
                            <a:effectLst/>
                            <a:latin typeface="Cambria Math" panose="02040503050406030204" pitchFamily="18" charset="0"/>
                            <a:ea typeface="Calibri" panose="020F0502020204030204" pitchFamily="34" charset="0"/>
                            <a:cs typeface="Arial" panose="020B0604020202020204" pitchFamily="34" charset="0"/>
                          </a:rPr>
                          <m:t>1</m:t>
                        </m:r>
                      </m:sub>
                    </m:sSub>
                    <m:r>
                      <a:rPr lang="en-US" sz="2400" i="1">
                        <a:effectLst/>
                        <a:latin typeface="Cambria Math" panose="02040503050406030204" pitchFamily="18" charset="0"/>
                        <a:ea typeface="Calibri" panose="020F0502020204030204" pitchFamily="34" charset="0"/>
                        <a:cs typeface="Arial" panose="020B0604020202020204" pitchFamily="34" charset="0"/>
                      </a:rPr>
                      <m:t>&lt;</m:t>
                    </m:r>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sub>
                        <m:r>
                          <a:rPr lang="en-US" sz="2400" i="1">
                            <a:effectLst/>
                            <a:latin typeface="Cambria Math" panose="02040503050406030204" pitchFamily="18" charset="0"/>
                            <a:ea typeface="Calibri" panose="020F0502020204030204" pitchFamily="34" charset="0"/>
                            <a:cs typeface="Arial" panose="020B0604020202020204" pitchFamily="34" charset="0"/>
                          </a:rPr>
                          <m:t>2</m:t>
                        </m:r>
                      </m:sub>
                    </m:sSub>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then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𝐹</m:t>
                    </m:r>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sub>
                            <m:r>
                              <a:rPr lang="en-US" sz="2400" i="1">
                                <a:effectLst/>
                                <a:latin typeface="Cambria Math" panose="02040503050406030204" pitchFamily="18" charset="0"/>
                                <a:ea typeface="Calibri" panose="020F0502020204030204" pitchFamily="34" charset="0"/>
                                <a:cs typeface="Arial" panose="020B0604020202020204" pitchFamily="34" charset="0"/>
                              </a:rPr>
                              <m:t>1</m:t>
                            </m:r>
                          </m:sub>
                        </m:sSub>
                      </m:e>
                    </m:d>
                    <m:r>
                      <a:rPr lang="en-US" sz="2400" i="1">
                        <a:effectLst/>
                        <a:latin typeface="Cambria Math" panose="02040503050406030204" pitchFamily="18" charset="0"/>
                        <a:ea typeface="Calibri" panose="020F0502020204030204" pitchFamily="34" charset="0"/>
                        <a:cs typeface="Arial" panose="020B0604020202020204" pitchFamily="34" charset="0"/>
                      </a:rPr>
                      <m:t>&lt;</m:t>
                    </m:r>
                    <m:r>
                      <a:rPr lang="en-US" sz="2400" i="1">
                        <a:effectLst/>
                        <a:latin typeface="Cambria Math" panose="02040503050406030204" pitchFamily="18" charset="0"/>
                        <a:ea typeface="Calibri" panose="020F0502020204030204" pitchFamily="34" charset="0"/>
                        <a:cs typeface="Arial" panose="020B0604020202020204" pitchFamily="34" charset="0"/>
                      </a:rPr>
                      <m:t>𝐹</m:t>
                    </m:r>
                    <m:r>
                      <a:rPr lang="en-US" sz="24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sub>
                        <m:r>
                          <a:rPr lang="en-US" sz="2400" i="1">
                            <a:effectLst/>
                            <a:latin typeface="Cambria Math" panose="02040503050406030204" pitchFamily="18" charset="0"/>
                            <a:ea typeface="Calibri" panose="020F0502020204030204" pitchFamily="34" charset="0"/>
                            <a:cs typeface="Arial" panose="020B0604020202020204" pitchFamily="34" charset="0"/>
                          </a:rPr>
                          <m:t>2</m:t>
                        </m:r>
                      </m:sub>
                    </m:sSub>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0" indent="0">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3. </a:t>
                </a:r>
                <a14:m>
                  <m:oMath xmlns:m="http://schemas.openxmlformats.org/officeDocument/2006/math">
                    <m:func>
                      <m:funcPr>
                        <m:ctrlPr>
                          <a:rPr lang="en-US" sz="3600" i="1">
                            <a:effectLst/>
                            <a:latin typeface="Cambria Math" panose="02040503050406030204" pitchFamily="18" charset="0"/>
                          </a:rPr>
                        </m:ctrlPr>
                      </m:funcPr>
                      <m:fName>
                        <m:limLow>
                          <m:limLowPr>
                            <m:ctrlPr>
                              <a:rPr lang="en-US" sz="3600" i="1">
                                <a:effectLst/>
                                <a:latin typeface="Cambria Math" panose="02040503050406030204" pitchFamily="18" charset="0"/>
                              </a:rPr>
                            </m:ctrlPr>
                          </m:limLowPr>
                          <m:e>
                            <m:r>
                              <m:rPr>
                                <m:sty m:val="p"/>
                              </m:rPr>
                              <a:rPr lang="en-US" sz="2400">
                                <a:effectLst/>
                                <a:latin typeface="Cambria Math" panose="02040503050406030204" pitchFamily="18" charset="0"/>
                                <a:ea typeface="Calibri" panose="020F0502020204030204" pitchFamily="34" charset="0"/>
                                <a:cs typeface="Arial" panose="020B0604020202020204" pitchFamily="34" charset="0"/>
                              </a:rPr>
                              <m:t>lim</m:t>
                            </m:r>
                          </m:e>
                          <m:lim>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m:t>
                            </m:r>
                          </m:lim>
                        </m:limLow>
                      </m:fName>
                      <m:e>
                        <m:r>
                          <a:rPr lang="en-US" sz="2400" i="1">
                            <a:effectLst/>
                            <a:latin typeface="Cambria Math" panose="02040503050406030204" pitchFamily="18" charset="0"/>
                            <a:ea typeface="Calibri" panose="020F0502020204030204" pitchFamily="34" charset="0"/>
                            <a:cs typeface="Arial" panose="020B0604020202020204" pitchFamily="34" charset="0"/>
                          </a:rPr>
                          <m:t>𝐹</m:t>
                        </m:r>
                        <m:d>
                          <m:dPr>
                            <m:ctrlPr>
                              <a:rPr lang="en-US" sz="3600" i="1">
                                <a:effectLst/>
                                <a:latin typeface="Cambria Math" panose="02040503050406030204" pitchFamily="18"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d>
                        <m:r>
                          <a:rPr lang="en-US" sz="2400" i="1">
                            <a:effectLst/>
                            <a:latin typeface="Cambria Math" panose="02040503050406030204" pitchFamily="18" charset="0"/>
                            <a:ea typeface="Calibri" panose="020F0502020204030204" pitchFamily="34" charset="0"/>
                            <a:cs typeface="Arial" panose="020B0604020202020204" pitchFamily="34" charset="0"/>
                          </a:rPr>
                          <m:t>=1</m:t>
                        </m:r>
                      </m:e>
                    </m:func>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func>
                      <m:funcPr>
                        <m:ctrlPr>
                          <a:rPr lang="en-US" sz="3600" i="1">
                            <a:effectLst/>
                            <a:latin typeface="Cambria Math" panose="02040503050406030204" pitchFamily="18" charset="0"/>
                          </a:rPr>
                        </m:ctrlPr>
                      </m:funcPr>
                      <m:fName>
                        <m:limLow>
                          <m:limLowPr>
                            <m:ctrlPr>
                              <a:rPr lang="en-US" sz="3600" i="1">
                                <a:effectLst/>
                                <a:latin typeface="Cambria Math" panose="02040503050406030204" pitchFamily="18" charset="0"/>
                              </a:rPr>
                            </m:ctrlPr>
                          </m:limLowPr>
                          <m:e>
                            <m:r>
                              <m:rPr>
                                <m:sty m:val="p"/>
                              </m:rPr>
                              <a:rPr lang="en-US" sz="2400">
                                <a:effectLst/>
                                <a:latin typeface="Cambria Math" panose="02040503050406030204" pitchFamily="18" charset="0"/>
                                <a:ea typeface="Calibri" panose="020F0502020204030204" pitchFamily="34" charset="0"/>
                                <a:cs typeface="Arial" panose="020B0604020202020204" pitchFamily="34" charset="0"/>
                              </a:rPr>
                              <m:t>lim</m:t>
                            </m:r>
                          </m:e>
                          <m:lim>
                            <m:r>
                              <a:rPr lang="en-US" sz="2400" i="1">
                                <a:effectLst/>
                                <a:latin typeface="Cambria Math" panose="02040503050406030204" pitchFamily="18" charset="0"/>
                                <a:ea typeface="Calibri" panose="020F0502020204030204" pitchFamily="34" charset="0"/>
                                <a:cs typeface="Arial" panose="020B0604020202020204" pitchFamily="34" charset="0"/>
                              </a:rPr>
                              <m:t>𝑥</m:t>
                            </m:r>
                            <m:r>
                              <a:rPr lang="en-US" sz="2400" i="1">
                                <a:effectLst/>
                                <a:latin typeface="Cambria Math" panose="02040503050406030204" pitchFamily="18" charset="0"/>
                                <a:ea typeface="Calibri" panose="020F0502020204030204" pitchFamily="34" charset="0"/>
                                <a:cs typeface="Arial" panose="020B0604020202020204" pitchFamily="34" charset="0"/>
                              </a:rPr>
                              <m:t>→−∞</m:t>
                            </m:r>
                          </m:lim>
                        </m:limLow>
                      </m:fName>
                      <m:e>
                        <m:r>
                          <a:rPr lang="en-US" sz="2400" i="1">
                            <a:effectLst/>
                            <a:latin typeface="Cambria Math" panose="02040503050406030204" pitchFamily="18" charset="0"/>
                            <a:ea typeface="Calibri" panose="020F0502020204030204" pitchFamily="34" charset="0"/>
                            <a:cs typeface="Arial" panose="020B0604020202020204" pitchFamily="34" charset="0"/>
                          </a:rPr>
                          <m:t>𝐹</m:t>
                        </m:r>
                        <m:d>
                          <m:dPr>
                            <m:ctrlPr>
                              <a:rPr lang="en-US" sz="3600" i="1">
                                <a:effectLst/>
                                <a:latin typeface="Cambria Math" panose="02040503050406030204" pitchFamily="18"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d>
                        <m:r>
                          <a:rPr lang="en-US" sz="2400" i="1">
                            <a:effectLst/>
                            <a:latin typeface="Cambria Math" panose="02040503050406030204" pitchFamily="18" charset="0"/>
                            <a:ea typeface="Calibri" panose="020F0502020204030204" pitchFamily="34" charset="0"/>
                            <a:cs typeface="Arial" panose="020B0604020202020204" pitchFamily="34" charset="0"/>
                          </a:rPr>
                          <m:t>=0</m:t>
                        </m:r>
                      </m:e>
                    </m:func>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(since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takes on only finite values).</a:t>
                </a:r>
                <a:endParaRPr lang="en-US" sz="3600" dirty="0"/>
              </a:p>
            </p:txBody>
          </p:sp>
        </mc:Choice>
        <mc:Fallback>
          <p:sp>
            <p:nvSpPr>
              <p:cNvPr id="3" name="Content Placeholder 2">
                <a:extLst>
                  <a:ext uri="{FF2B5EF4-FFF2-40B4-BE49-F238E27FC236}">
                    <a16:creationId xmlns:a16="http://schemas.microsoft.com/office/drawing/2014/main" id="{D63BFDD8-77F5-11C9-4ECC-0008EFD1BC0C}"/>
                  </a:ext>
                </a:extLst>
              </p:cNvPr>
              <p:cNvSpPr>
                <a:spLocks noGrp="1" noRot="1" noChangeAspect="1" noMove="1" noResize="1" noEditPoints="1" noAdjustHandles="1" noChangeArrowheads="1" noChangeShapeType="1" noTextEdit="1"/>
              </p:cNvSpPr>
              <p:nvPr>
                <p:ph idx="1"/>
              </p:nvPr>
            </p:nvSpPr>
            <p:spPr>
              <a:xfrm>
                <a:off x="157163" y="1371600"/>
                <a:ext cx="11715750" cy="5486400"/>
              </a:xfrm>
              <a:blipFill>
                <a:blip r:embed="rId2"/>
                <a:stretch>
                  <a:fillRect l="-676" t="-889" r="-468"/>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1EE8E093-3A70-086A-5ECC-7349100822A6}"/>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9C22AEF7-8576-E375-67CB-2E53D62C9B91}"/>
              </a:ext>
            </a:extLst>
          </p:cNvPr>
          <p:cNvSpPr>
            <a:spLocks noGrp="1"/>
          </p:cNvSpPr>
          <p:nvPr>
            <p:ph type="sldNum" sz="quarter" idx="12"/>
          </p:nvPr>
        </p:nvSpPr>
        <p:spPr/>
        <p:txBody>
          <a:bodyPr/>
          <a:lstStyle/>
          <a:p>
            <a:fld id="{BA691707-747E-C946-9ECD-54E2551B1C59}" type="slidenum">
              <a:rPr lang="en-US" smtClean="0"/>
              <a:pPr/>
              <a:t>135</a:t>
            </a:fld>
            <a:endParaRPr lang="en-US" dirty="0"/>
          </a:p>
        </p:txBody>
      </p:sp>
    </p:spTree>
    <p:extLst>
      <p:ext uri="{BB962C8B-B14F-4D97-AF65-F5344CB8AC3E}">
        <p14:creationId xmlns:p14="http://schemas.microsoft.com/office/powerpoint/2010/main" val="27028687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0F9EE-F779-AEA7-6A39-D5265E299A0C}"/>
              </a:ext>
            </a:extLst>
          </p:cNvPr>
          <p:cNvSpPr>
            <a:spLocks noGrp="1"/>
          </p:cNvSpPr>
          <p:nvPr>
            <p:ph type="title"/>
          </p:nvPr>
        </p:nvSpPr>
        <p:spPr/>
        <p:txBody>
          <a:bodyPr/>
          <a:lstStyle/>
          <a:p>
            <a:r>
              <a:rPr lang="en-US" dirty="0"/>
              <a:t>Discrete Random Variables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CC64832-F716-CCCB-87D0-2C5D8C5AE5F6}"/>
                  </a:ext>
                </a:extLst>
              </p:cNvPr>
              <p:cNvSpPr>
                <a:spLocks noGrp="1"/>
              </p:cNvSpPr>
              <p:nvPr>
                <p:ph idx="1"/>
              </p:nvPr>
            </p:nvSpPr>
            <p:spPr/>
            <p:txBody>
              <a:bodyPr>
                <a:normAutofit/>
              </a:bodyPr>
              <a:lstStyle/>
              <a:p>
                <a:pPr marL="0" marR="0" algn="just">
                  <a:lnSpc>
                    <a:spcPct val="107000"/>
                  </a:lnSpc>
                  <a:spcAft>
                    <a:spcPts val="800"/>
                  </a:spcAft>
                </a:pPr>
                <a:r>
                  <a:rPr lang="en-US" dirty="0">
                    <a:effectLst/>
                    <a:latin typeface="Times New Roman" panose="02020603050405020304" pitchFamily="18" charset="0"/>
                    <a:ea typeface="Calibri" panose="020F0502020204030204" pitchFamily="34" charset="0"/>
                    <a:cs typeface="Arial" panose="020B0604020202020204" pitchFamily="34" charset="0"/>
                  </a:rPr>
                  <a:t>A random variable X is said to be discrete if it can take on at most a countable number of values, say, </a:t>
                </a:r>
                <a14:m>
                  <m:oMath xmlns:m="http://schemas.openxmlformats.org/officeDocument/2006/math">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1</m:t>
                        </m:r>
                      </m:sub>
                    </m:sSub>
                    <m:r>
                      <a:rPr lang="en-US"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2</m:t>
                        </m:r>
                      </m:sub>
                    </m:sSub>
                    <m:r>
                      <a:rPr lang="en-US" i="1">
                        <a:effectLst/>
                        <a:latin typeface="Cambria Math" panose="02040503050406030204" pitchFamily="18" charset="0"/>
                        <a:ea typeface="Calibri" panose="020F0502020204030204" pitchFamily="34" charset="0"/>
                        <a:cs typeface="Arial" panose="020B0604020202020204" pitchFamily="34" charset="0"/>
                      </a:rPr>
                      <m:t>, . . . .</m:t>
                    </m:r>
                  </m:oMath>
                </a14:m>
                <a:r>
                  <a:rPr lang="en-US" dirty="0">
                    <a:effectLst/>
                    <a:latin typeface="Times New Roman" panose="02020603050405020304" pitchFamily="18" charset="0"/>
                    <a:ea typeface="Calibri" panose="020F0502020204030204" pitchFamily="34" charset="0"/>
                    <a:cs typeface="Arial" panose="020B0604020202020204" pitchFamily="34" charset="0"/>
                  </a:rPr>
                  <a:t> (“Countable” means that the set of possible values can be put in a one-to-one correspondence with the set of positive integers. An example of an uncountable set is all real numbers between 0 and 1.) Thus, a random variable that takes on only a finite number of values </a:t>
                </a:r>
                <a14:m>
                  <m:oMath xmlns:m="http://schemas.openxmlformats.org/officeDocument/2006/math">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1</m:t>
                        </m:r>
                      </m:sub>
                    </m:sSub>
                    <m:r>
                      <a:rPr lang="en-US"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2</m:t>
                        </m:r>
                      </m:sub>
                    </m:sSub>
                    <m:r>
                      <a:rPr lang="en-US" i="1">
                        <a:effectLst/>
                        <a:latin typeface="Cambria Math" panose="02040503050406030204" pitchFamily="18" charset="0"/>
                        <a:ea typeface="Calibri" panose="020F0502020204030204" pitchFamily="34" charset="0"/>
                        <a:cs typeface="Arial" panose="020B0604020202020204" pitchFamily="34" charset="0"/>
                      </a:rPr>
                      <m:t>, . . . , </m:t>
                    </m:r>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𝑛</m:t>
                        </m:r>
                      </m:sub>
                    </m:sSub>
                  </m:oMath>
                </a14:m>
                <a:r>
                  <a:rPr lang="en-US" dirty="0">
                    <a:effectLst/>
                    <a:latin typeface="Times New Roman" panose="02020603050405020304" pitchFamily="18" charset="0"/>
                    <a:ea typeface="Calibri" panose="020F0502020204030204" pitchFamily="34" charset="0"/>
                    <a:cs typeface="Arial" panose="020B0604020202020204" pitchFamily="34" charset="0"/>
                  </a:rPr>
                  <a:t> is discrete. The probability that the discrete random variable X takes on the value xi is given by</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i="1">
                          <a:effectLst/>
                          <a:latin typeface="Cambria Math" panose="02040503050406030204" pitchFamily="18" charset="0"/>
                          <a:ea typeface="Calibri" panose="020F0502020204030204" pitchFamily="34" charset="0"/>
                          <a:cs typeface="Arial" panose="020B0604020202020204" pitchFamily="34" charset="0"/>
                        </a:rPr>
                        <m:t>𝑝</m:t>
                      </m:r>
                      <m:d>
                        <m:dPr>
                          <m:ctrlPr>
                            <a:rPr lang="en-US"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𝑖</m:t>
                              </m:r>
                            </m:sub>
                          </m:sSub>
                        </m:e>
                      </m:d>
                      <m:r>
                        <a:rPr lang="en-US" i="1">
                          <a:effectLst/>
                          <a:latin typeface="Cambria Math" panose="02040503050406030204" pitchFamily="18" charset="0"/>
                          <a:ea typeface="Calibri" panose="020F0502020204030204" pitchFamily="34" charset="0"/>
                          <a:cs typeface="Arial" panose="020B0604020202020204" pitchFamily="34" charset="0"/>
                        </a:rPr>
                        <m:t>=</m:t>
                      </m:r>
                      <m:m>
                        <m:mPr>
                          <m:mcs>
                            <m:mc>
                              <m:mcPr>
                                <m:count m:val="2"/>
                                <m:mcJc m:val="center"/>
                              </m:mcPr>
                            </m:mc>
                          </m:mcs>
                          <m:ctrlPr>
                            <a:rPr lang="en-US" i="1">
                              <a:effectLst/>
                              <a:latin typeface="Cambria Math" panose="02040503050406030204" pitchFamily="18" charset="0"/>
                              <a:ea typeface="Calibri" panose="020F0502020204030204" pitchFamily="34" charset="0"/>
                              <a:cs typeface="Arial" panose="020B0604020202020204" pitchFamily="34" charset="0"/>
                            </a:rPr>
                          </m:ctrlPr>
                        </m:mPr>
                        <m:mr>
                          <m:e>
                            <m:r>
                              <a:rPr lang="en-US" i="1">
                                <a:effectLst/>
                                <a:latin typeface="Cambria Math" panose="02040503050406030204" pitchFamily="18" charset="0"/>
                                <a:ea typeface="Calibri" panose="020F0502020204030204" pitchFamily="34" charset="0"/>
                                <a:cs typeface="Arial" panose="020B0604020202020204" pitchFamily="34" charset="0"/>
                              </a:rPr>
                              <m:t>𝑃</m:t>
                            </m:r>
                            <m:d>
                              <m:dPr>
                                <m:ctrlPr>
                                  <a:rPr lang="en-US" i="1">
                                    <a:effectLst/>
                                    <a:latin typeface="Cambria Math" panose="02040503050406030204" pitchFamily="18" charset="0"/>
                                    <a:ea typeface="Calibri" panose="020F0502020204030204" pitchFamily="34" charset="0"/>
                                    <a:cs typeface="Arial" panose="020B0604020202020204" pitchFamily="34" charset="0"/>
                                  </a:rPr>
                                </m:ctrlPr>
                              </m:dPr>
                              <m:e>
                                <m:r>
                                  <a:rPr lang="en-US" i="1">
                                    <a:effectLst/>
                                    <a:latin typeface="Cambria Math" panose="02040503050406030204" pitchFamily="18" charset="0"/>
                                    <a:ea typeface="Calibri" panose="020F0502020204030204" pitchFamily="34" charset="0"/>
                                    <a:cs typeface="Arial" panose="020B0604020202020204" pitchFamily="34" charset="0"/>
                                  </a:rPr>
                                  <m:t>𝑋</m:t>
                                </m:r>
                                <m:r>
                                  <a:rPr lang="en-US"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i="1">
                                        <a:effectLst/>
                                        <a:latin typeface="Cambria Math" panose="02040503050406030204" pitchFamily="18" charset="0"/>
                                        <a:ea typeface="Calibri" panose="020F0502020204030204" pitchFamily="34" charset="0"/>
                                        <a:cs typeface="Arial" panose="020B0604020202020204" pitchFamily="34" charset="0"/>
                                      </a:rPr>
                                    </m:ctrlPr>
                                  </m:sSubPr>
                                  <m:e>
                                    <m:r>
                                      <a:rPr lang="en-US" i="1">
                                        <a:effectLst/>
                                        <a:latin typeface="Cambria Math" panose="02040503050406030204" pitchFamily="18" charset="0"/>
                                        <a:ea typeface="Calibri" panose="020F0502020204030204" pitchFamily="34" charset="0"/>
                                        <a:cs typeface="Arial" panose="020B0604020202020204" pitchFamily="34" charset="0"/>
                                      </a:rPr>
                                      <m:t>𝑥</m:t>
                                    </m:r>
                                  </m:e>
                                  <m:sub>
                                    <m:r>
                                      <a:rPr lang="en-US" i="1">
                                        <a:effectLst/>
                                        <a:latin typeface="Cambria Math" panose="02040503050406030204" pitchFamily="18" charset="0"/>
                                        <a:ea typeface="Calibri" panose="020F0502020204030204" pitchFamily="34" charset="0"/>
                                        <a:cs typeface="Arial" panose="020B0604020202020204" pitchFamily="34" charset="0"/>
                                      </a:rPr>
                                      <m:t>𝑖</m:t>
                                    </m:r>
                                  </m:sub>
                                </m:sSub>
                              </m:e>
                            </m:d>
                          </m:e>
                          <m:e>
                            <m:r>
                              <m:rPr>
                                <m:nor/>
                              </m:rPr>
                              <a:rPr lang="en-US">
                                <a:effectLst/>
                                <a:latin typeface="Cambria Math" panose="02040503050406030204" pitchFamily="18" charset="0"/>
                                <a:ea typeface="Calibri" panose="020F0502020204030204" pitchFamily="34" charset="0"/>
                                <a:cs typeface="Arial" panose="020B0604020202020204" pitchFamily="34" charset="0"/>
                              </a:rPr>
                              <m:t>for</m:t>
                            </m:r>
                            <m:r>
                              <a:rPr lang="en-US" i="1">
                                <a:effectLst/>
                                <a:latin typeface="Cambria Math" panose="02040503050406030204" pitchFamily="18" charset="0"/>
                                <a:ea typeface="Calibri" panose="020F0502020204030204" pitchFamily="34" charset="0"/>
                                <a:cs typeface="Arial" panose="020B0604020202020204" pitchFamily="34" charset="0"/>
                              </a:rPr>
                              <m:t> </m:t>
                            </m:r>
                            <m:r>
                              <a:rPr lang="en-US" i="1">
                                <a:effectLst/>
                                <a:latin typeface="Cambria Math" panose="02040503050406030204" pitchFamily="18" charset="0"/>
                                <a:ea typeface="Calibri" panose="020F0502020204030204" pitchFamily="34" charset="0"/>
                                <a:cs typeface="Arial" panose="020B0604020202020204" pitchFamily="34" charset="0"/>
                              </a:rPr>
                              <m:t>𝑖</m:t>
                            </m:r>
                            <m:r>
                              <a:rPr lang="en-US" i="1">
                                <a:effectLst/>
                                <a:latin typeface="Cambria Math" panose="02040503050406030204" pitchFamily="18" charset="0"/>
                                <a:ea typeface="Calibri" panose="020F0502020204030204" pitchFamily="34" charset="0"/>
                                <a:cs typeface="Arial" panose="020B0604020202020204" pitchFamily="34" charset="0"/>
                              </a:rPr>
                              <m:t>=1, 2, …</m:t>
                            </m:r>
                          </m:e>
                        </m:mr>
                      </m:m>
                      <m:r>
                        <a:rPr lang="en-US" i="1">
                          <a:effectLst/>
                          <a:latin typeface="Cambria Math" panose="02040503050406030204" pitchFamily="18" charset="0"/>
                          <a:ea typeface="Calibri" panose="020F0502020204030204" pitchFamily="34" charset="0"/>
                          <a:cs typeface="Arial" panose="020B0604020202020204" pitchFamily="34" charset="0"/>
                        </a:rPr>
                        <m:t> </m:t>
                      </m:r>
                    </m:oMath>
                  </m:oMathPara>
                </a14:m>
                <a:endParaRPr lang="en-US" dirty="0">
                  <a:effectLst/>
                  <a:latin typeface="Times New Roman" panose="02020603050405020304" pitchFamily="18" charset="0"/>
                  <a:ea typeface="Calibri" panose="020F0502020204030204" pitchFamily="34" charset="0"/>
                  <a:cs typeface="Arial" panose="020B0604020202020204" pitchFamily="34" charset="0"/>
                </a:endParaRPr>
              </a:p>
              <a:p>
                <a:endParaRPr lang="en-US" sz="4000" dirty="0"/>
              </a:p>
            </p:txBody>
          </p:sp>
        </mc:Choice>
        <mc:Fallback xmlns="">
          <p:sp>
            <p:nvSpPr>
              <p:cNvPr id="3" name="Content Placeholder 2">
                <a:extLst>
                  <a:ext uri="{FF2B5EF4-FFF2-40B4-BE49-F238E27FC236}">
                    <a16:creationId xmlns:a16="http://schemas.microsoft.com/office/drawing/2014/main" id="{4CC64832-F716-CCCB-87D0-2C5D8C5AE5F6}"/>
                  </a:ext>
                </a:extLst>
              </p:cNvPr>
              <p:cNvSpPr>
                <a:spLocks noGrp="1" noRot="1" noChangeAspect="1" noMove="1" noResize="1" noEditPoints="1" noAdjustHandles="1" noChangeArrowheads="1" noChangeShapeType="1" noTextEdit="1"/>
              </p:cNvSpPr>
              <p:nvPr>
                <p:ph idx="1"/>
              </p:nvPr>
            </p:nvSpPr>
            <p:spPr>
              <a:blipFill>
                <a:blip r:embed="rId2"/>
                <a:stretch>
                  <a:fillRect l="-1217" t="-1401" r="-1159"/>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9EEA8797-D0DE-C252-983E-559AA3BC431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B9DDC100-2194-4BD3-E092-25F2F14F6CA8}"/>
              </a:ext>
            </a:extLst>
          </p:cNvPr>
          <p:cNvSpPr>
            <a:spLocks noGrp="1"/>
          </p:cNvSpPr>
          <p:nvPr>
            <p:ph type="sldNum" sz="quarter" idx="12"/>
          </p:nvPr>
        </p:nvSpPr>
        <p:spPr/>
        <p:txBody>
          <a:bodyPr/>
          <a:lstStyle/>
          <a:p>
            <a:fld id="{BA691707-747E-C946-9ECD-54E2551B1C59}" type="slidenum">
              <a:rPr lang="en-US" smtClean="0"/>
              <a:pPr/>
              <a:t>136</a:t>
            </a:fld>
            <a:endParaRPr lang="en-US" dirty="0"/>
          </a:p>
        </p:txBody>
      </p:sp>
    </p:spTree>
    <p:extLst>
      <p:ext uri="{BB962C8B-B14F-4D97-AF65-F5344CB8AC3E}">
        <p14:creationId xmlns:p14="http://schemas.microsoft.com/office/powerpoint/2010/main" val="19558256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CA113-F4A8-6979-86D3-F2EC7BC59564}"/>
              </a:ext>
            </a:extLst>
          </p:cNvPr>
          <p:cNvSpPr>
            <a:spLocks noGrp="1"/>
          </p:cNvSpPr>
          <p:nvPr>
            <p:ph type="title"/>
          </p:nvPr>
        </p:nvSpPr>
        <p:spPr>
          <a:xfrm>
            <a:off x="838200" y="0"/>
            <a:ext cx="10515600" cy="1325563"/>
          </a:xfrm>
        </p:spPr>
        <p:txBody>
          <a:bodyPr/>
          <a:lstStyle/>
          <a:p>
            <a:r>
              <a:rPr lang="en-US" dirty="0"/>
              <a:t>Probability Mass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5E7999-9BA9-C068-A4AE-3F6CF0753254}"/>
                  </a:ext>
                </a:extLst>
              </p:cNvPr>
              <p:cNvSpPr>
                <a:spLocks noGrp="1"/>
              </p:cNvSpPr>
              <p:nvPr>
                <p:ph idx="1"/>
              </p:nvPr>
            </p:nvSpPr>
            <p:spPr>
              <a:xfrm>
                <a:off x="209550" y="996950"/>
                <a:ext cx="11849100" cy="5689600"/>
              </a:xfrm>
            </p:spPr>
            <p:txBody>
              <a:bodyPr>
                <a:noAutofit/>
              </a:bodyPr>
              <a:lstStyle/>
              <a:p>
                <a:pPr marL="0" marR="0"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Arial" panose="020B0604020202020204" pitchFamily="34" charset="0"/>
                  </a:rPr>
                  <a:t>All probability statements about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can be computed (at least in principle) from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𝑝</m:t>
                    </m:r>
                    <m:r>
                      <a:rPr lang="en-US" sz="2000" i="1">
                        <a:effectLst/>
                        <a:latin typeface="Cambria Math" panose="02040503050406030204" pitchFamily="18" charset="0"/>
                        <a:ea typeface="Times New Roman" panose="02020603050405020304" pitchFamily="18" charset="0"/>
                        <a:cs typeface="Arial" panose="020B0604020202020204" pitchFamily="34" charset="0"/>
                      </a:rPr>
                      <m:t>(</m:t>
                    </m:r>
                    <m:r>
                      <a:rPr lang="en-US" sz="2000" i="1">
                        <a:effectLst/>
                        <a:latin typeface="Cambria Math" panose="02040503050406030204" pitchFamily="18" charset="0"/>
                        <a:ea typeface="Times New Roman" panose="02020603050405020304" pitchFamily="18" charset="0"/>
                        <a:cs typeface="Arial" panose="020B0604020202020204" pitchFamily="34" charset="0"/>
                      </a:rPr>
                      <m:t>𝑥</m:t>
                    </m:r>
                    <m:r>
                      <a:rPr lang="en-US" sz="2000" i="1">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which is called the probability mass function for the discrete random variable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The distribution function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𝐹</m:t>
                    </m:r>
                    <m:r>
                      <a:rPr lang="en-US" sz="2000" i="1">
                        <a:effectLst/>
                        <a:latin typeface="Cambria Math" panose="02040503050406030204" pitchFamily="18" charset="0"/>
                        <a:ea typeface="Times New Roman" panose="02020603050405020304" pitchFamily="18" charset="0"/>
                        <a:cs typeface="Arial" panose="020B0604020202020204" pitchFamily="34" charset="0"/>
                      </a:rPr>
                      <m:t>(</m:t>
                    </m:r>
                    <m:r>
                      <a:rPr lang="en-US" sz="2000" i="1">
                        <a:effectLst/>
                        <a:latin typeface="Cambria Math" panose="02040503050406030204" pitchFamily="18" charset="0"/>
                        <a:ea typeface="Times New Roman" panose="02020603050405020304" pitchFamily="18" charset="0"/>
                        <a:cs typeface="Arial" panose="020B0604020202020204" pitchFamily="34" charset="0"/>
                      </a:rPr>
                      <m:t>𝑥</m:t>
                    </m:r>
                    <m:r>
                      <a:rPr lang="en-US" sz="2000" i="1">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for the discrete random variable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is given by</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𝐹</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000" i="1">
                              <a:effectLst/>
                              <a:latin typeface="Cambria Math" panose="02040503050406030204" pitchFamily="18" charset="0"/>
                              <a:ea typeface="Times New Roman" panose="02020603050405020304" pitchFamily="18" charset="0"/>
                              <a:cs typeface="Arial" panose="020B0604020202020204" pitchFamily="34" charset="0"/>
                            </a:rPr>
                            <m:t>𝑥</m:t>
                          </m:r>
                        </m:e>
                      </m:d>
                      <m:r>
                        <a:rPr lang="en-US" sz="2000" i="1">
                          <a:effectLst/>
                          <a:latin typeface="Cambria Math" panose="02040503050406030204" pitchFamily="18" charset="0"/>
                          <a:ea typeface="Times New Roman" panose="02020603050405020304" pitchFamily="18" charset="0"/>
                          <a:cs typeface="Arial" panose="020B0604020202020204" pitchFamily="34" charset="0"/>
                        </a:rPr>
                        <m:t>=</m:t>
                      </m:r>
                      <m:m>
                        <m:mPr>
                          <m:mcs>
                            <m:mc>
                              <m:mcPr>
                                <m:count m:val="2"/>
                                <m:mcJc m:val="center"/>
                              </m:mcPr>
                            </m:mc>
                          </m:mcs>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mPr>
                        <m:mr>
                          <m:e>
                            <m:nary>
                              <m:naryPr>
                                <m:chr m:val="∑"/>
                                <m:limLoc m:val="undOvr"/>
                                <m:supHide m:val="on"/>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naryPr>
                              <m:sub>
                                <m:sSub>
                                  <m:sSub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2000" i="1">
                                        <a:effectLst/>
                                        <a:latin typeface="Cambria Math" panose="02040503050406030204" pitchFamily="18" charset="0"/>
                                        <a:ea typeface="Times New Roman" panose="02020603050405020304" pitchFamily="18" charset="0"/>
                                        <a:cs typeface="Arial" panose="020B0604020202020204" pitchFamily="34" charset="0"/>
                                      </a:rPr>
                                      <m:t>𝑥</m:t>
                                    </m:r>
                                  </m:e>
                                  <m:sub>
                                    <m:r>
                                      <a:rPr lang="en-US" sz="2000" i="1">
                                        <a:effectLst/>
                                        <a:latin typeface="Cambria Math" panose="02040503050406030204" pitchFamily="18" charset="0"/>
                                        <a:ea typeface="Times New Roman" panose="02020603050405020304" pitchFamily="18" charset="0"/>
                                        <a:cs typeface="Arial" panose="020B0604020202020204" pitchFamily="34" charset="0"/>
                                      </a:rPr>
                                      <m:t>𝑖</m:t>
                                    </m:r>
                                  </m:sub>
                                </m:sSub>
                                <m:r>
                                  <a:rPr lang="en-US" sz="2000" i="1">
                                    <a:effectLst/>
                                    <a:latin typeface="Cambria Math" panose="02040503050406030204" pitchFamily="18" charset="0"/>
                                    <a:ea typeface="Times New Roman" panose="02020603050405020304" pitchFamily="18" charset="0"/>
                                    <a:cs typeface="Arial" panose="020B0604020202020204" pitchFamily="34" charset="0"/>
                                  </a:rPr>
                                  <m:t>&lt;</m:t>
                                </m:r>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sub>
                              <m:sup/>
                              <m:e>
                                <m:r>
                                  <a:rPr lang="en-US" sz="2000" i="1">
                                    <a:effectLst/>
                                    <a:latin typeface="Cambria Math" panose="02040503050406030204" pitchFamily="18" charset="0"/>
                                    <a:ea typeface="Times New Roman" panose="02020603050405020304" pitchFamily="18" charset="0"/>
                                    <a:cs typeface="Arial" panose="020B0604020202020204" pitchFamily="34" charset="0"/>
                                  </a:rPr>
                                  <m:t>𝑝</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sSub>
                                      <m:sSub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2000" i="1">
                                            <a:effectLst/>
                                            <a:latin typeface="Cambria Math" panose="02040503050406030204" pitchFamily="18" charset="0"/>
                                            <a:ea typeface="Times New Roman" panose="02020603050405020304" pitchFamily="18" charset="0"/>
                                            <a:cs typeface="Arial" panose="020B0604020202020204" pitchFamily="34" charset="0"/>
                                          </a:rPr>
                                          <m:t>𝑥</m:t>
                                        </m:r>
                                      </m:e>
                                      <m:sub>
                                        <m:r>
                                          <a:rPr lang="en-US" sz="2000" i="1">
                                            <a:effectLst/>
                                            <a:latin typeface="Cambria Math" panose="02040503050406030204" pitchFamily="18" charset="0"/>
                                            <a:ea typeface="Times New Roman" panose="02020603050405020304" pitchFamily="18" charset="0"/>
                                            <a:cs typeface="Arial" panose="020B0604020202020204" pitchFamily="34" charset="0"/>
                                          </a:rPr>
                                          <m:t>𝑖</m:t>
                                        </m:r>
                                      </m:sub>
                                    </m:sSub>
                                  </m:e>
                                </m:d>
                              </m:e>
                            </m:nary>
                          </m:e>
                          <m:e>
                            <m:r>
                              <m:rPr>
                                <m:nor/>
                              </m:rPr>
                              <a:rPr lang="en-US" sz="2000">
                                <a:effectLst/>
                                <a:latin typeface="Cambria Math" panose="02040503050406030204" pitchFamily="18" charset="0"/>
                                <a:ea typeface="Times New Roman" panose="02020603050405020304" pitchFamily="18" charset="0"/>
                                <a:cs typeface="Arial" panose="020B0604020202020204" pitchFamily="34" charset="0"/>
                              </a:rPr>
                              <m:t>for</m:t>
                            </m:r>
                            <m:r>
                              <m:rPr>
                                <m:nor/>
                              </m:rPr>
                              <a:rPr lang="en-US" sz="2000">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2000">
                                <a:effectLst/>
                                <a:latin typeface="Cambria Math" panose="02040503050406030204" pitchFamily="18" charset="0"/>
                                <a:ea typeface="Times New Roman" panose="02020603050405020304" pitchFamily="18" charset="0"/>
                                <a:cs typeface="Arial" panose="020B0604020202020204" pitchFamily="34" charset="0"/>
                              </a:rPr>
                              <m:t>all</m:t>
                            </m:r>
                            <m:r>
                              <a:rPr lang="en-US" sz="2000" i="1">
                                <a:effectLst/>
                                <a:latin typeface="Cambria Math" panose="02040503050406030204" pitchFamily="18" charset="0"/>
                                <a:ea typeface="Times New Roman" panose="02020603050405020304" pitchFamily="18" charset="0"/>
                                <a:cs typeface="Arial" panose="020B0604020202020204" pitchFamily="34" charset="0"/>
                              </a:rPr>
                              <m:t>−∞&lt;</m:t>
                            </m:r>
                            <m:r>
                              <a:rPr lang="en-US" sz="2000" i="1">
                                <a:effectLst/>
                                <a:latin typeface="Cambria Math" panose="02040503050406030204" pitchFamily="18" charset="0"/>
                                <a:ea typeface="Times New Roman" panose="02020603050405020304" pitchFamily="18" charset="0"/>
                                <a:cs typeface="Arial" panose="020B0604020202020204" pitchFamily="34" charset="0"/>
                              </a:rPr>
                              <m:t>𝑥</m:t>
                            </m:r>
                            <m:r>
                              <a:rPr lang="en-US" sz="2000" i="1">
                                <a:effectLst/>
                                <a:latin typeface="Cambria Math" panose="02040503050406030204" pitchFamily="18" charset="0"/>
                                <a:ea typeface="Times New Roman" panose="02020603050405020304" pitchFamily="18" charset="0"/>
                                <a:cs typeface="Arial" panose="020B0604020202020204" pitchFamily="34" charset="0"/>
                              </a:rPr>
                              <m:t>&lt;∞</m:t>
                            </m:r>
                          </m:e>
                        </m:mr>
                      </m:m>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Example 5:</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For the inventory example, the size of the demand for the product is a discrete random variable X that takes on the values 1, 2, 3, 4 with respective probabilities </a:t>
                </a:r>
                <a14:m>
                  <m:oMath xmlns:m="http://schemas.openxmlformats.org/officeDocument/2006/math">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6</m:t>
                        </m:r>
                      </m:den>
                    </m:f>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6</m:t>
                        </m:r>
                      </m:den>
                    </m:f>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The probability mass function and the distribution function for X are given in following Figs. Furthermore,</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𝑃</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000" i="1">
                              <a:effectLst/>
                              <a:latin typeface="Cambria Math" panose="02040503050406030204" pitchFamily="18" charset="0"/>
                              <a:ea typeface="Times New Roman" panose="02020603050405020304" pitchFamily="18" charset="0"/>
                              <a:cs typeface="Arial" panose="020B0604020202020204" pitchFamily="34" charset="0"/>
                            </a:rPr>
                            <m:t>2≤</m:t>
                          </m:r>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r>
                            <a:rPr lang="en-US" sz="2000" i="1">
                              <a:effectLst/>
                              <a:latin typeface="Cambria Math" panose="02040503050406030204" pitchFamily="18" charset="0"/>
                              <a:ea typeface="Times New Roman" panose="02020603050405020304" pitchFamily="18" charset="0"/>
                              <a:cs typeface="Arial" panose="020B0604020202020204" pitchFamily="34" charset="0"/>
                            </a:rPr>
                            <m:t>≤3</m:t>
                          </m:r>
                        </m:e>
                      </m:d>
                      <m:r>
                        <a:rPr lang="en-US" sz="2000" i="1">
                          <a:effectLst/>
                          <a:latin typeface="Cambria Math" panose="02040503050406030204" pitchFamily="18" charset="0"/>
                          <a:ea typeface="Times New Roman" panose="02020603050405020304" pitchFamily="18" charset="0"/>
                          <a:cs typeface="Arial" panose="020B0604020202020204" pitchFamily="34" charset="0"/>
                        </a:rPr>
                        <m:t>=</m:t>
                      </m:r>
                      <m:r>
                        <a:rPr lang="en-US" sz="2000" i="1">
                          <a:effectLst/>
                          <a:latin typeface="Cambria Math" panose="02040503050406030204" pitchFamily="18" charset="0"/>
                          <a:ea typeface="Times New Roman" panose="02020603050405020304" pitchFamily="18" charset="0"/>
                          <a:cs typeface="Arial" panose="020B0604020202020204" pitchFamily="34" charset="0"/>
                        </a:rPr>
                        <m:t>𝑝</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000" i="1">
                              <a:effectLst/>
                              <a:latin typeface="Cambria Math" panose="02040503050406030204" pitchFamily="18" charset="0"/>
                              <a:ea typeface="Times New Roman" panose="02020603050405020304" pitchFamily="18" charset="0"/>
                              <a:cs typeface="Arial" panose="020B0604020202020204" pitchFamily="34" charset="0"/>
                            </a:rPr>
                            <m:t>2</m:t>
                          </m:r>
                        </m:e>
                      </m:d>
                      <m:r>
                        <a:rPr lang="en-US" sz="2000" i="1">
                          <a:effectLst/>
                          <a:latin typeface="Cambria Math" panose="02040503050406030204" pitchFamily="18" charset="0"/>
                          <a:ea typeface="Times New Roman" panose="02020603050405020304" pitchFamily="18" charset="0"/>
                          <a:cs typeface="Arial" panose="020B0604020202020204" pitchFamily="34" charset="0"/>
                        </a:rPr>
                        <m:t>+</m:t>
                      </m:r>
                      <m:r>
                        <a:rPr lang="en-US" sz="2000" i="1">
                          <a:effectLst/>
                          <a:latin typeface="Cambria Math" panose="02040503050406030204" pitchFamily="18" charset="0"/>
                          <a:ea typeface="Times New Roman" panose="02020603050405020304" pitchFamily="18" charset="0"/>
                          <a:cs typeface="Arial" panose="020B0604020202020204" pitchFamily="34" charset="0"/>
                        </a:rPr>
                        <m:t>𝑝</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000" i="1">
                              <a:effectLst/>
                              <a:latin typeface="Cambria Math" panose="02040503050406030204" pitchFamily="18" charset="0"/>
                              <a:ea typeface="Times New Roman" panose="02020603050405020304" pitchFamily="18" charset="0"/>
                              <a:cs typeface="Arial" panose="020B0604020202020204" pitchFamily="34" charset="0"/>
                            </a:rPr>
                            <m:t>3</m:t>
                          </m:r>
                        </m:e>
                      </m:d>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indent="0">
                  <a:lnSpc>
                    <a:spcPct val="107000"/>
                  </a:lnSpc>
                  <a:spcAft>
                    <a:spcPts val="800"/>
                  </a:spcAft>
                  <a:buNone/>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Example 6:</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 manufacturing system produces parts that then must be inspected for quality. Suppose that 90 percent of the inspected parts are good (denoted by 1) and 10 percent are bad and must be scrapped (denoted by 0). If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denotes the outcome of inspecting a part, then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𝑋</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is a discrete random variable with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𝑝</m:t>
                    </m:r>
                    <m:r>
                      <a:rPr lang="en-US" sz="2000" i="1">
                        <a:effectLst/>
                        <a:latin typeface="Cambria Math" panose="02040503050406030204" pitchFamily="18" charset="0"/>
                        <a:ea typeface="Times New Roman" panose="02020603050405020304" pitchFamily="18" charset="0"/>
                        <a:cs typeface="Arial" panose="020B0604020202020204" pitchFamily="34" charset="0"/>
                      </a:rPr>
                      <m:t>(0)=0.1</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 and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𝑝</m:t>
                    </m:r>
                    <m:r>
                      <a:rPr lang="en-US" sz="2000" i="1">
                        <a:effectLst/>
                        <a:latin typeface="Cambria Math" panose="02040503050406030204" pitchFamily="18" charset="0"/>
                        <a:ea typeface="Times New Roman" panose="02020603050405020304" pitchFamily="18" charset="0"/>
                        <a:cs typeface="Arial" panose="020B0604020202020204" pitchFamily="34" charset="0"/>
                      </a:rPr>
                      <m:t>(1) =0.9</m:t>
                    </m:r>
                  </m:oMath>
                </a14:m>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endParaRPr lang="en-US" dirty="0">
                  <a:effectLst/>
                  <a:latin typeface="Times New Roman" panose="02020603050405020304" pitchFamily="18" charset="0"/>
                  <a:ea typeface="Calibri" panose="020F0502020204030204" pitchFamily="34" charset="0"/>
                  <a:cs typeface="Arial" panose="020B0604020202020204" pitchFamily="34" charset="0"/>
                </a:endParaRPr>
              </a:p>
              <a:p>
                <a:endParaRPr lang="en-US" sz="4000" dirty="0"/>
              </a:p>
            </p:txBody>
          </p:sp>
        </mc:Choice>
        <mc:Fallback xmlns="">
          <p:sp>
            <p:nvSpPr>
              <p:cNvPr id="3" name="Content Placeholder 2">
                <a:extLst>
                  <a:ext uri="{FF2B5EF4-FFF2-40B4-BE49-F238E27FC236}">
                    <a16:creationId xmlns:a16="http://schemas.microsoft.com/office/drawing/2014/main" id="{255E7999-9BA9-C068-A4AE-3F6CF0753254}"/>
                  </a:ext>
                </a:extLst>
              </p:cNvPr>
              <p:cNvSpPr>
                <a:spLocks noGrp="1" noRot="1" noChangeAspect="1" noMove="1" noResize="1" noEditPoints="1" noAdjustHandles="1" noChangeArrowheads="1" noChangeShapeType="1" noTextEdit="1"/>
              </p:cNvSpPr>
              <p:nvPr>
                <p:ph idx="1"/>
              </p:nvPr>
            </p:nvSpPr>
            <p:spPr>
              <a:xfrm>
                <a:off x="209550" y="996950"/>
                <a:ext cx="11849100" cy="5689600"/>
              </a:xfrm>
              <a:blipFill>
                <a:blip r:embed="rId2"/>
                <a:stretch>
                  <a:fillRect l="-514" t="-643" r="-566"/>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AF5CF8F3-D6E1-7495-838E-BF58A0ABA21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8DAF96C1-3DB5-3B8A-902A-D162E3EAFADD}"/>
              </a:ext>
            </a:extLst>
          </p:cNvPr>
          <p:cNvSpPr>
            <a:spLocks noGrp="1"/>
          </p:cNvSpPr>
          <p:nvPr>
            <p:ph type="sldNum" sz="quarter" idx="12"/>
          </p:nvPr>
        </p:nvSpPr>
        <p:spPr/>
        <p:txBody>
          <a:bodyPr/>
          <a:lstStyle/>
          <a:p>
            <a:fld id="{BA691707-747E-C946-9ECD-54E2551B1C59}" type="slidenum">
              <a:rPr lang="en-US" smtClean="0"/>
              <a:pPr/>
              <a:t>137</a:t>
            </a:fld>
            <a:endParaRPr lang="en-US" dirty="0"/>
          </a:p>
        </p:txBody>
      </p:sp>
    </p:spTree>
    <p:extLst>
      <p:ext uri="{BB962C8B-B14F-4D97-AF65-F5344CB8AC3E}">
        <p14:creationId xmlns:p14="http://schemas.microsoft.com/office/powerpoint/2010/main" val="31796850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FF54-41E8-F923-53D2-B73D3CDF046C}"/>
              </a:ext>
            </a:extLst>
          </p:cNvPr>
          <p:cNvSpPr>
            <a:spLocks noGrp="1"/>
          </p:cNvSpPr>
          <p:nvPr>
            <p:ph type="title"/>
          </p:nvPr>
        </p:nvSpPr>
        <p:spPr/>
        <p:txBody>
          <a:bodyPr>
            <a:normAutofit/>
          </a:bodyPr>
          <a:lstStyle/>
          <a:p>
            <a:r>
              <a:rPr lang="en-US" dirty="0"/>
              <a:t>p(x) for the demand-size random variable X</a:t>
            </a:r>
          </a:p>
        </p:txBody>
      </p:sp>
      <p:pic>
        <p:nvPicPr>
          <p:cNvPr id="4" name="Content Placeholder 3">
            <a:extLst>
              <a:ext uri="{FF2B5EF4-FFF2-40B4-BE49-F238E27FC236}">
                <a16:creationId xmlns:a16="http://schemas.microsoft.com/office/drawing/2014/main" id="{FBD536E3-0CDE-A698-6433-A14F1D5E6800}"/>
              </a:ext>
            </a:extLst>
          </p:cNvPr>
          <p:cNvPicPr>
            <a:picLocks noGrp="1" noChangeAspect="1"/>
          </p:cNvPicPr>
          <p:nvPr>
            <p:ph idx="1"/>
          </p:nvPr>
        </p:nvPicPr>
        <p:blipFill>
          <a:blip r:embed="rId2"/>
          <a:stretch>
            <a:fillRect/>
          </a:stretch>
        </p:blipFill>
        <p:spPr>
          <a:xfrm>
            <a:off x="3865250" y="2603284"/>
            <a:ext cx="4467849" cy="3086531"/>
          </a:xfrm>
          <a:prstGeom prst="rect">
            <a:avLst/>
          </a:prstGeom>
        </p:spPr>
      </p:pic>
      <p:sp>
        <p:nvSpPr>
          <p:cNvPr id="3" name="Footer Placeholder 2">
            <a:extLst>
              <a:ext uri="{FF2B5EF4-FFF2-40B4-BE49-F238E27FC236}">
                <a16:creationId xmlns:a16="http://schemas.microsoft.com/office/drawing/2014/main" id="{6C46955E-C4A0-A957-F5C1-F1D7D7D49EF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6A707186-02AB-8DB5-80EE-44CB77B866C0}"/>
              </a:ext>
            </a:extLst>
          </p:cNvPr>
          <p:cNvSpPr>
            <a:spLocks noGrp="1"/>
          </p:cNvSpPr>
          <p:nvPr>
            <p:ph type="sldNum" sz="quarter" idx="12"/>
          </p:nvPr>
        </p:nvSpPr>
        <p:spPr/>
        <p:txBody>
          <a:bodyPr/>
          <a:lstStyle/>
          <a:p>
            <a:fld id="{BA691707-747E-C946-9ECD-54E2551B1C59}" type="slidenum">
              <a:rPr lang="en-US" smtClean="0"/>
              <a:pPr/>
              <a:t>138</a:t>
            </a:fld>
            <a:endParaRPr lang="en-US" dirty="0"/>
          </a:p>
        </p:txBody>
      </p:sp>
    </p:spTree>
    <p:extLst>
      <p:ext uri="{BB962C8B-B14F-4D97-AF65-F5344CB8AC3E}">
        <p14:creationId xmlns:p14="http://schemas.microsoft.com/office/powerpoint/2010/main" val="17749061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8F0C-E533-059F-D09F-F84481F7DC1A}"/>
              </a:ext>
            </a:extLst>
          </p:cNvPr>
          <p:cNvSpPr>
            <a:spLocks noGrp="1"/>
          </p:cNvSpPr>
          <p:nvPr>
            <p:ph type="title"/>
          </p:nvPr>
        </p:nvSpPr>
        <p:spPr/>
        <p:txBody>
          <a:bodyPr>
            <a:normAutofit/>
          </a:bodyPr>
          <a:lstStyle/>
          <a:p>
            <a:r>
              <a:rPr lang="en-US" dirty="0"/>
              <a:t>F(x) for the demand-size random variable</a:t>
            </a:r>
          </a:p>
        </p:txBody>
      </p:sp>
      <p:pic>
        <p:nvPicPr>
          <p:cNvPr id="4" name="Content Placeholder 3">
            <a:extLst>
              <a:ext uri="{FF2B5EF4-FFF2-40B4-BE49-F238E27FC236}">
                <a16:creationId xmlns:a16="http://schemas.microsoft.com/office/drawing/2014/main" id="{F8B34AAE-0C67-D8C0-307E-CE896A332C75}"/>
              </a:ext>
            </a:extLst>
          </p:cNvPr>
          <p:cNvPicPr>
            <a:picLocks noGrp="1" noChangeAspect="1"/>
          </p:cNvPicPr>
          <p:nvPr>
            <p:ph idx="1"/>
          </p:nvPr>
        </p:nvPicPr>
        <p:blipFill>
          <a:blip r:embed="rId2"/>
          <a:stretch>
            <a:fillRect/>
          </a:stretch>
        </p:blipFill>
        <p:spPr>
          <a:xfrm>
            <a:off x="3660434" y="2650916"/>
            <a:ext cx="4877481" cy="2991267"/>
          </a:xfrm>
          <a:prstGeom prst="rect">
            <a:avLst/>
          </a:prstGeom>
        </p:spPr>
      </p:pic>
      <p:sp>
        <p:nvSpPr>
          <p:cNvPr id="3" name="Footer Placeholder 2">
            <a:extLst>
              <a:ext uri="{FF2B5EF4-FFF2-40B4-BE49-F238E27FC236}">
                <a16:creationId xmlns:a16="http://schemas.microsoft.com/office/drawing/2014/main" id="{2CB0DBEF-D21E-E073-8CD1-CDFA1BAAFD7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D42BB2F7-2132-7A28-5AA4-7394AE40D3C6}"/>
              </a:ext>
            </a:extLst>
          </p:cNvPr>
          <p:cNvSpPr>
            <a:spLocks noGrp="1"/>
          </p:cNvSpPr>
          <p:nvPr>
            <p:ph type="sldNum" sz="quarter" idx="12"/>
          </p:nvPr>
        </p:nvSpPr>
        <p:spPr/>
        <p:txBody>
          <a:bodyPr/>
          <a:lstStyle/>
          <a:p>
            <a:fld id="{BA691707-747E-C946-9ECD-54E2551B1C59}" type="slidenum">
              <a:rPr lang="en-US" smtClean="0"/>
              <a:pPr/>
              <a:t>139</a:t>
            </a:fld>
            <a:endParaRPr lang="en-US" dirty="0"/>
          </a:p>
        </p:txBody>
      </p:sp>
    </p:spTree>
    <p:extLst>
      <p:ext uri="{BB962C8B-B14F-4D97-AF65-F5344CB8AC3E}">
        <p14:creationId xmlns:p14="http://schemas.microsoft.com/office/powerpoint/2010/main" val="395274040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4EA5-392A-3F4B-8578-D5C744334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7E6237-E9A0-3777-FA8C-0CD73F1832EE}"/>
              </a:ext>
            </a:extLst>
          </p:cNvPr>
          <p:cNvSpPr>
            <a:spLocks noGrp="1"/>
          </p:cNvSpPr>
          <p:nvPr>
            <p:ph type="title"/>
          </p:nvPr>
        </p:nvSpPr>
        <p:spPr>
          <a:xfrm>
            <a:off x="1778000" y="2916072"/>
            <a:ext cx="8636000" cy="609600"/>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Week 12</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Slides 140-145</a:t>
            </a:r>
          </a:p>
        </p:txBody>
      </p:sp>
      <p:sp>
        <p:nvSpPr>
          <p:cNvPr id="3" name="Footer Placeholder 2">
            <a:extLst>
              <a:ext uri="{FF2B5EF4-FFF2-40B4-BE49-F238E27FC236}">
                <a16:creationId xmlns:a16="http://schemas.microsoft.com/office/drawing/2014/main" id="{0B963691-3599-70F7-DFBA-ECFF61FCD350}"/>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66499D0E-7E8C-3AE6-6CDB-D31A1C777987}"/>
              </a:ext>
            </a:extLst>
          </p:cNvPr>
          <p:cNvSpPr>
            <a:spLocks noGrp="1"/>
          </p:cNvSpPr>
          <p:nvPr>
            <p:ph type="sldNum" sz="quarter" idx="12"/>
          </p:nvPr>
        </p:nvSpPr>
        <p:spPr/>
        <p:txBody>
          <a:bodyPr/>
          <a:lstStyle/>
          <a:p>
            <a:fld id="{F6E76B16-6BA8-4412-84D4-73BE94105A8B}" type="slidenum">
              <a:rPr lang="en-US" smtClean="0"/>
              <a:t>140</a:t>
            </a:fld>
            <a:endParaRPr lang="en-US"/>
          </a:p>
        </p:txBody>
      </p:sp>
    </p:spTree>
    <p:extLst>
      <p:ext uri="{BB962C8B-B14F-4D97-AF65-F5344CB8AC3E}">
        <p14:creationId xmlns:p14="http://schemas.microsoft.com/office/powerpoint/2010/main" val="110585585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08656-D9FF-B599-D102-0002DA31A698}"/>
              </a:ext>
            </a:extLst>
          </p:cNvPr>
          <p:cNvSpPr>
            <a:spLocks noGrp="1"/>
          </p:cNvSpPr>
          <p:nvPr>
            <p:ph type="title"/>
          </p:nvPr>
        </p:nvSpPr>
        <p:spPr/>
        <p:txBody>
          <a:bodyPr/>
          <a:lstStyle/>
          <a:p>
            <a:r>
              <a:rPr lang="en-US" dirty="0"/>
              <a:t>Probability Density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FCBFBF-3FCD-C5C1-A393-17721CB75020}"/>
                  </a:ext>
                </a:extLst>
              </p:cNvPr>
              <p:cNvSpPr>
                <a:spLocks noGrp="1"/>
              </p:cNvSpPr>
              <p:nvPr>
                <p:ph idx="1"/>
              </p:nvPr>
            </p:nvSpPr>
            <p:spPr>
              <a:xfrm>
                <a:off x="838199" y="1690688"/>
                <a:ext cx="10515600" cy="4351338"/>
              </a:xfrm>
            </p:spPr>
            <p:txBody>
              <a:bodyPr/>
              <a:lstStyle/>
              <a:p>
                <a:r>
                  <a:rPr lang="en-US" sz="1800" dirty="0">
                    <a:effectLst/>
                    <a:latin typeface="Times New Roman" panose="02020603050405020304" pitchFamily="18" charset="0"/>
                    <a:ea typeface="Times New Roman" panose="02020603050405020304" pitchFamily="18" charset="0"/>
                    <a:cs typeface="Arial" panose="020B0604020202020204" pitchFamily="34" charset="0"/>
                  </a:rPr>
                  <a:t>All probability statements about X can (in principle) be computed from </a:t>
                </a:r>
                <a14:m>
                  <m:oMath xmlns:m="http://schemas.openxmlformats.org/officeDocument/2006/math">
                    <m:r>
                      <a:rPr lang="en-US" sz="1800" i="1">
                        <a:effectLst/>
                        <a:latin typeface="Cambria Math" panose="02040503050406030204" pitchFamily="18" charset="0"/>
                        <a:ea typeface="Times New Roman" panose="02020603050405020304" pitchFamily="18" charset="0"/>
                        <a:cs typeface="Arial" panose="020B0604020202020204" pitchFamily="34" charset="0"/>
                      </a:rPr>
                      <m:t>𝑓</m:t>
                    </m:r>
                    <m:r>
                      <a:rPr lang="en-US" sz="1800" i="1">
                        <a:effectLst/>
                        <a:latin typeface="Cambria Math" panose="02040503050406030204" pitchFamily="18" charset="0"/>
                        <a:ea typeface="Times New Roman" panose="02020603050405020304" pitchFamily="18" charset="0"/>
                        <a:cs typeface="Arial" panose="020B0604020202020204" pitchFamily="34" charset="0"/>
                      </a:rPr>
                      <m:t>(</m:t>
                    </m:r>
                    <m:r>
                      <a:rPr lang="en-US" sz="1800" i="1">
                        <a:effectLst/>
                        <a:latin typeface="Cambria Math" panose="02040503050406030204" pitchFamily="18" charset="0"/>
                        <a:ea typeface="Times New Roman" panose="02020603050405020304" pitchFamily="18" charset="0"/>
                        <a:cs typeface="Arial" panose="020B0604020202020204" pitchFamily="34" charset="0"/>
                      </a:rPr>
                      <m:t>𝑥</m:t>
                    </m:r>
                    <m:r>
                      <a:rPr lang="en-US" sz="1800" i="1">
                        <a:effectLst/>
                        <a:latin typeface="Cambria Math" panose="02040503050406030204" pitchFamily="18" charset="0"/>
                        <a:ea typeface="Times New Roman" panose="02020603050405020304" pitchFamily="18" charset="0"/>
                        <a:cs typeface="Arial" panose="020B0604020202020204" pitchFamily="34" charset="0"/>
                      </a:rPr>
                      <m:t>), </m:t>
                    </m:r>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which is called the probability density function for the continuous random variable X.</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dirty="0"/>
              </a:p>
            </p:txBody>
          </p:sp>
        </mc:Choice>
        <mc:Fallback xmlns="">
          <p:sp>
            <p:nvSpPr>
              <p:cNvPr id="3" name="Content Placeholder 2">
                <a:extLst>
                  <a:ext uri="{FF2B5EF4-FFF2-40B4-BE49-F238E27FC236}">
                    <a16:creationId xmlns:a16="http://schemas.microsoft.com/office/drawing/2014/main" id="{C1FCBFBF-3FCD-C5C1-A393-17721CB75020}"/>
                  </a:ext>
                </a:extLst>
              </p:cNvPr>
              <p:cNvSpPr>
                <a:spLocks noGrp="1" noRot="1" noChangeAspect="1" noMove="1" noResize="1" noEditPoints="1" noAdjustHandles="1" noChangeArrowheads="1" noChangeShapeType="1" noTextEdit="1"/>
              </p:cNvSpPr>
              <p:nvPr>
                <p:ph idx="1"/>
              </p:nvPr>
            </p:nvSpPr>
            <p:spPr>
              <a:xfrm>
                <a:off x="838199" y="1690688"/>
                <a:ext cx="10515600" cy="4351338"/>
              </a:xfrm>
              <a:blipFill>
                <a:blip r:embed="rId2"/>
                <a:stretch>
                  <a:fillRect l="-348" t="-126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4FC767CD-9DE1-7AE3-3C8B-0F7506DA5CF4}"/>
              </a:ext>
            </a:extLst>
          </p:cNvPr>
          <p:cNvSpPr>
            <a:spLocks noGrp="1"/>
          </p:cNvSpPr>
          <p:nvPr>
            <p:ph type="ftr" sz="quarter" idx="11"/>
          </p:nvPr>
        </p:nvSpPr>
        <p:spPr/>
        <p:txBody>
          <a:bodyPr/>
          <a:lstStyle/>
          <a:p>
            <a:r>
              <a:rPr lang="en-US"/>
              <a:t>Md. Masudur Rahman, Dept. of CSE, UGV</a:t>
            </a:r>
            <a:endParaRPr lang="en-US" dirty="0"/>
          </a:p>
        </p:txBody>
      </p:sp>
      <p:sp>
        <p:nvSpPr>
          <p:cNvPr id="6" name="Slide Number Placeholder 5">
            <a:extLst>
              <a:ext uri="{FF2B5EF4-FFF2-40B4-BE49-F238E27FC236}">
                <a16:creationId xmlns:a16="http://schemas.microsoft.com/office/drawing/2014/main" id="{77FD0A66-7937-C78D-66C9-4878FD89890F}"/>
              </a:ext>
            </a:extLst>
          </p:cNvPr>
          <p:cNvSpPr>
            <a:spLocks noGrp="1"/>
          </p:cNvSpPr>
          <p:nvPr>
            <p:ph type="sldNum" sz="quarter" idx="12"/>
          </p:nvPr>
        </p:nvSpPr>
        <p:spPr/>
        <p:txBody>
          <a:bodyPr/>
          <a:lstStyle/>
          <a:p>
            <a:fld id="{BA691707-747E-C946-9ECD-54E2551B1C59}" type="slidenum">
              <a:rPr lang="en-US" smtClean="0"/>
              <a:pPr/>
              <a:t>141</a:t>
            </a:fld>
            <a:endParaRPr lang="en-US" dirty="0"/>
          </a:p>
        </p:txBody>
      </p:sp>
      <p:pic>
        <p:nvPicPr>
          <p:cNvPr id="4" name="Picture 3">
            <a:extLst>
              <a:ext uri="{FF2B5EF4-FFF2-40B4-BE49-F238E27FC236}">
                <a16:creationId xmlns:a16="http://schemas.microsoft.com/office/drawing/2014/main" id="{A9A84A3F-4C78-8FEB-FD7F-B5508AF56839}"/>
              </a:ext>
            </a:extLst>
          </p:cNvPr>
          <p:cNvPicPr>
            <a:picLocks noChangeAspect="1"/>
          </p:cNvPicPr>
          <p:nvPr/>
        </p:nvPicPr>
        <p:blipFill>
          <a:blip r:embed="rId3"/>
          <a:stretch>
            <a:fillRect/>
          </a:stretch>
        </p:blipFill>
        <p:spPr>
          <a:xfrm>
            <a:off x="2621114" y="2371725"/>
            <a:ext cx="6949771" cy="4486275"/>
          </a:xfrm>
          <a:prstGeom prst="rect">
            <a:avLst/>
          </a:prstGeom>
        </p:spPr>
      </p:pic>
    </p:spTree>
    <p:extLst>
      <p:ext uri="{BB962C8B-B14F-4D97-AF65-F5344CB8AC3E}">
        <p14:creationId xmlns:p14="http://schemas.microsoft.com/office/powerpoint/2010/main" val="28932201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DA84-3FE5-516B-7A01-4F60725B5943}"/>
              </a:ext>
            </a:extLst>
          </p:cNvPr>
          <p:cNvSpPr>
            <a:spLocks noGrp="1"/>
          </p:cNvSpPr>
          <p:nvPr>
            <p:ph type="title"/>
          </p:nvPr>
        </p:nvSpPr>
        <p:spPr>
          <a:xfrm>
            <a:off x="1066800" y="0"/>
            <a:ext cx="10058400" cy="1609344"/>
          </a:xfrm>
        </p:spPr>
        <p:txBody>
          <a:bodyPr/>
          <a:lstStyle/>
          <a:p>
            <a:r>
              <a:rPr lang="en-US" dirty="0"/>
              <a:t>Joint Probability Mass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075107F-B98A-4144-A867-9D502146C0FA}"/>
                  </a:ext>
                </a:extLst>
              </p:cNvPr>
              <p:cNvSpPr>
                <a:spLocks noGrp="1"/>
              </p:cNvSpPr>
              <p:nvPr>
                <p:ph idx="1"/>
              </p:nvPr>
            </p:nvSpPr>
            <p:spPr>
              <a:xfrm>
                <a:off x="838200" y="1462088"/>
                <a:ext cx="10515600" cy="4351338"/>
              </a:xfrm>
            </p:spPr>
            <p:txBody>
              <a:bodyPr>
                <a:noAutofit/>
              </a:bodyPr>
              <a:lstStyle/>
              <a:p>
                <a:pPr marL="0" marR="0">
                  <a:lnSpc>
                    <a:spcPct val="107000"/>
                  </a:lnSpc>
                  <a:spcAft>
                    <a:spcPts val="800"/>
                  </a:spcAft>
                </a:pPr>
                <a:r>
                  <a:rPr lang="en-US" sz="2000" dirty="0">
                    <a:effectLst/>
                    <a:latin typeface="Times New Roman" panose="02020603050405020304" pitchFamily="18" charset="0"/>
                    <a:ea typeface="Calibri" panose="020F0502020204030204" pitchFamily="34" charset="0"/>
                    <a:cs typeface="Arial" panose="020B0604020202020204" pitchFamily="34" charset="0"/>
                  </a:rPr>
                  <a:t>If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are discrete random variables, then let</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m>
                        <m:mPr>
                          <m:mcs>
                            <m:mc>
                              <m:mcPr>
                                <m:count m:val="2"/>
                                <m:mcJc m:val="center"/>
                              </m:mcPr>
                            </m:mc>
                          </m:mcs>
                          <m:ctrlPr>
                            <a:rPr lang="en-US" sz="2000" i="1">
                              <a:effectLst/>
                              <a:latin typeface="Cambria Math" panose="02040503050406030204" pitchFamily="18" charset="0"/>
                              <a:ea typeface="Calibri" panose="020F0502020204030204" pitchFamily="34" charset="0"/>
                              <a:cs typeface="Arial" panose="020B0604020202020204" pitchFamily="34" charset="0"/>
                            </a:rPr>
                          </m:ctrlPr>
                        </m:mPr>
                        <m:mr>
                          <m:e>
                            <m:r>
                              <a:rPr lang="en-US" sz="2000" i="1">
                                <a:effectLst/>
                                <a:latin typeface="Cambria Math" panose="02040503050406030204" pitchFamily="18" charset="0"/>
                                <a:ea typeface="Calibri" panose="020F0502020204030204" pitchFamily="34" charset="0"/>
                                <a:cs typeface="Arial" panose="020B0604020202020204" pitchFamily="34" charset="0"/>
                              </a:rPr>
                              <m:t>𝑝</m:t>
                            </m:r>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𝑃</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𝑋</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𝑌</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m:t>
                            </m:r>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for</m:t>
                            </m:r>
                            <m:r>
                              <m:rPr>
                                <m:nor/>
                              </m:rPr>
                              <a:rPr lang="en-US" sz="2000">
                                <a:effectLst/>
                                <a:latin typeface="Cambria Math" panose="02040503050406030204" pitchFamily="18" charset="0"/>
                                <a:ea typeface="Calibri" panose="020F0502020204030204" pitchFamily="34" charset="0"/>
                                <a:cs typeface="Arial" panose="020B0604020202020204" pitchFamily="34" charset="0"/>
                              </a:rPr>
                              <m:t> </m:t>
                            </m:r>
                            <m:r>
                              <m:rPr>
                                <m:nor/>
                              </m:rPr>
                              <a:rPr lang="en-US" sz="2000">
                                <a:effectLst/>
                                <a:latin typeface="Cambria Math" panose="02040503050406030204" pitchFamily="18" charset="0"/>
                                <a:ea typeface="Calibri" panose="020F0502020204030204" pitchFamily="34" charset="0"/>
                                <a:cs typeface="Arial" panose="020B0604020202020204" pitchFamily="34" charset="0"/>
                              </a:rPr>
                              <m:t>all</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e>
                        </m:mr>
                      </m:m>
                      <m:r>
                        <a:rPr lang="en-US" sz="2000" i="1">
                          <a:effectLst/>
                          <a:latin typeface="Cambria Math" panose="02040503050406030204" pitchFamily="18" charset="0"/>
                          <a:ea typeface="Calibri" panose="020F0502020204030204" pitchFamily="34" charset="0"/>
                          <a:cs typeface="Arial" panose="020B0604020202020204" pitchFamily="34" charset="0"/>
                        </a:rPr>
                        <m:t> </m:t>
                      </m:r>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r>
                  <a:rPr lang="en-US" sz="2000" dirty="0">
                    <a:effectLst/>
                    <a:latin typeface="Times New Roman" panose="02020603050405020304" pitchFamily="18" charset="0"/>
                    <a:ea typeface="Calibri" panose="020F0502020204030204" pitchFamily="34" charset="0"/>
                    <a:cs typeface="Arial" panose="020B0604020202020204" pitchFamily="34" charset="0"/>
                  </a:rPr>
                  <a:t>where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𝑝</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is called the </a:t>
                </a:r>
                <a:r>
                  <a:rPr lang="en-US" sz="2000" i="1" dirty="0">
                    <a:effectLst/>
                    <a:latin typeface="Times New Roman" panose="02020603050405020304" pitchFamily="18" charset="0"/>
                    <a:ea typeface="Calibri" panose="020F0502020204030204" pitchFamily="34" charset="0"/>
                    <a:cs typeface="Arial" panose="020B0604020202020204" pitchFamily="34" charset="0"/>
                  </a:rPr>
                  <a:t>joint probability mass function</a:t>
                </a:r>
                <a:r>
                  <a:rPr lang="en-US" sz="2000" dirty="0">
                    <a:effectLst/>
                    <a:latin typeface="Times New Roman" panose="02020603050405020304" pitchFamily="18" charset="0"/>
                    <a:ea typeface="Calibri" panose="020F0502020204030204" pitchFamily="34" charset="0"/>
                    <a:cs typeface="Arial" panose="020B0604020202020204" pitchFamily="34" charset="0"/>
                  </a:rPr>
                  <a:t> of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In this case,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are </a:t>
                </a:r>
                <a:r>
                  <a:rPr lang="en-US" sz="2000" i="1" dirty="0">
                    <a:effectLst/>
                    <a:latin typeface="Times New Roman" panose="02020603050405020304" pitchFamily="18" charset="0"/>
                    <a:ea typeface="Calibri" panose="020F0502020204030204" pitchFamily="34" charset="0"/>
                    <a:cs typeface="Arial" panose="020B0604020202020204" pitchFamily="34" charset="0"/>
                  </a:rPr>
                  <a:t>independent</a:t>
                </a:r>
                <a:r>
                  <a:rPr lang="en-US" sz="2000" dirty="0">
                    <a:effectLst/>
                    <a:latin typeface="Times New Roman" panose="02020603050405020304" pitchFamily="18" charset="0"/>
                    <a:ea typeface="Calibri" panose="020F0502020204030204" pitchFamily="34" charset="0"/>
                    <a:cs typeface="Arial" panose="020B0604020202020204" pitchFamily="34" charset="0"/>
                  </a:rPr>
                  <a:t> if</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m>
                        <m:mPr>
                          <m:mcs>
                            <m:mc>
                              <m:mcPr>
                                <m:count m:val="2"/>
                                <m:mcJc m:val="center"/>
                              </m:mcPr>
                            </m:mc>
                          </m:mcs>
                          <m:ctrlPr>
                            <a:rPr lang="en-US" sz="2000" i="1">
                              <a:effectLst/>
                              <a:latin typeface="Cambria Math" panose="02040503050406030204" pitchFamily="18" charset="0"/>
                              <a:ea typeface="Calibri" panose="020F0502020204030204" pitchFamily="34" charset="0"/>
                              <a:cs typeface="Arial" panose="020B0604020202020204" pitchFamily="34" charset="0"/>
                            </a:rPr>
                          </m:ctrlPr>
                        </m:mPr>
                        <m:mr>
                          <m:e>
                            <m:r>
                              <a:rPr lang="en-US" sz="2000" i="1">
                                <a:effectLst/>
                                <a:latin typeface="Cambria Math" panose="02040503050406030204" pitchFamily="18" charset="0"/>
                                <a:ea typeface="Calibri" panose="020F0502020204030204" pitchFamily="34" charset="0"/>
                                <a:cs typeface="Arial" panose="020B0604020202020204" pitchFamily="34" charset="0"/>
                              </a:rPr>
                              <m:t>𝑝</m:t>
                            </m:r>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d>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𝑌</m:t>
                                </m:r>
                              </m:sub>
                            </m:sSub>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m:t>
                            </m:r>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for</m:t>
                            </m:r>
                            <m:r>
                              <m:rPr>
                                <m:nor/>
                              </m:rPr>
                              <a:rPr lang="en-US" sz="2000">
                                <a:effectLst/>
                                <a:latin typeface="Cambria Math" panose="02040503050406030204" pitchFamily="18" charset="0"/>
                                <a:ea typeface="Calibri" panose="020F0502020204030204" pitchFamily="34" charset="0"/>
                                <a:cs typeface="Arial" panose="020B0604020202020204" pitchFamily="34" charset="0"/>
                              </a:rPr>
                              <m:t> </m:t>
                            </m:r>
                            <m:r>
                              <m:rPr>
                                <m:nor/>
                              </m:rPr>
                              <a:rPr lang="en-US" sz="2000">
                                <a:effectLst/>
                                <a:latin typeface="Cambria Math" panose="02040503050406030204" pitchFamily="18" charset="0"/>
                                <a:ea typeface="Calibri" panose="020F0502020204030204" pitchFamily="34" charset="0"/>
                                <a:cs typeface="Arial" panose="020B0604020202020204" pitchFamily="34" charset="0"/>
                              </a:rPr>
                              <m:t>all</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e>
                        </m:mr>
                      </m:m>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r>
                  <a:rPr lang="en-US" sz="2000" dirty="0">
                    <a:latin typeface="Times New Roman" panose="02020603050405020304" pitchFamily="18" charset="0"/>
                    <a:ea typeface="Calibri" panose="020F0502020204030204" pitchFamily="34" charset="0"/>
                    <a:cs typeface="Arial" panose="020B0604020202020204" pitchFamily="34" charset="0"/>
                  </a:rPr>
                  <a:t>w</a:t>
                </a:r>
                <a:r>
                  <a:rPr lang="en-US" sz="2000" dirty="0">
                    <a:effectLst/>
                    <a:latin typeface="Times New Roman" panose="02020603050405020304" pitchFamily="18" charset="0"/>
                    <a:ea typeface="Calibri" panose="020F0502020204030204" pitchFamily="34" charset="0"/>
                    <a:cs typeface="Arial" panose="020B0604020202020204" pitchFamily="34" charset="0"/>
                  </a:rPr>
                  <a:t>here</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supHide m:val="on"/>
                          <m:ctrlPr>
                            <a:rPr lang="en-US" sz="2000" i="1">
                              <a:effectLst/>
                              <a:latin typeface="Cambria Math" panose="02040503050406030204" pitchFamily="18" charset="0"/>
                              <a:ea typeface="Calibri" panose="020F0502020204030204" pitchFamily="34" charset="0"/>
                              <a:cs typeface="Arial" panose="020B0604020202020204" pitchFamily="34" charset="0"/>
                            </a:rPr>
                          </m:ctrlPr>
                        </m:naryPr>
                        <m:sub>
                          <m:r>
                            <a:rPr lang="en-US" sz="2000" i="1">
                              <a:effectLst/>
                              <a:latin typeface="Cambria Math" panose="02040503050406030204" pitchFamily="18" charset="0"/>
                              <a:ea typeface="Calibri" panose="020F0502020204030204" pitchFamily="34" charset="0"/>
                              <a:cs typeface="Arial" panose="020B0604020202020204" pitchFamily="34" charset="0"/>
                            </a:rPr>
                            <m:t>𝑎𝑙𝑙</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sub>
                        <m:sup/>
                        <m:e>
                          <m:r>
                            <a:rPr lang="en-US" sz="2000" i="1">
                              <a:effectLst/>
                              <a:latin typeface="Cambria Math" panose="02040503050406030204" pitchFamily="18" charset="0"/>
                              <a:ea typeface="Calibri" panose="020F0502020204030204" pitchFamily="34" charset="0"/>
                              <a:cs typeface="Arial" panose="020B0604020202020204" pitchFamily="34" charset="0"/>
                            </a:rPr>
                            <m:t>𝑝</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m:t>
                          </m:r>
                        </m:e>
                      </m:nary>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𝑌</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𝑦</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supHide m:val="on"/>
                          <m:ctrlPr>
                            <a:rPr lang="en-US" sz="2000" i="1">
                              <a:effectLst/>
                              <a:latin typeface="Cambria Math" panose="02040503050406030204" pitchFamily="18" charset="0"/>
                              <a:ea typeface="Calibri" panose="020F0502020204030204" pitchFamily="34" charset="0"/>
                              <a:cs typeface="Arial" panose="020B0604020202020204" pitchFamily="34" charset="0"/>
                            </a:rPr>
                          </m:ctrlPr>
                        </m:naryPr>
                        <m:sub>
                          <m:r>
                            <a:rPr lang="en-US" sz="2000" i="1">
                              <a:effectLst/>
                              <a:latin typeface="Cambria Math" panose="02040503050406030204" pitchFamily="18" charset="0"/>
                              <a:ea typeface="Calibri" panose="020F0502020204030204" pitchFamily="34" charset="0"/>
                              <a:cs typeface="Arial" panose="020B0604020202020204" pitchFamily="34" charset="0"/>
                            </a:rPr>
                            <m:t>𝑎𝑙𝑙</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𝑥</m:t>
                          </m:r>
                        </m:sub>
                        <m:sup/>
                        <m:e>
                          <m:r>
                            <a:rPr lang="en-US" sz="2000" i="1">
                              <a:effectLst/>
                              <a:latin typeface="Cambria Math" panose="02040503050406030204" pitchFamily="18" charset="0"/>
                              <a:ea typeface="Calibri" panose="020F0502020204030204" pitchFamily="34" charset="0"/>
                              <a:cs typeface="Arial" panose="020B0604020202020204" pitchFamily="34" charset="0"/>
                            </a:rPr>
                            <m:t>𝑝</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m:t>
                          </m:r>
                        </m:e>
                      </m:nary>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r>
                  <a:rPr lang="en-US" sz="2000" dirty="0">
                    <a:latin typeface="Times New Roman" panose="02020603050405020304" pitchFamily="18" charset="0"/>
                    <a:ea typeface="Calibri" panose="020F0502020204030204" pitchFamily="34" charset="0"/>
                    <a:cs typeface="Arial" panose="020B0604020202020204" pitchFamily="34" charset="0"/>
                  </a:rPr>
                  <a:t>a</a:t>
                </a:r>
                <a:r>
                  <a:rPr lang="en-US" sz="2000" dirty="0">
                    <a:effectLst/>
                    <a:latin typeface="Times New Roman" panose="02020603050405020304" pitchFamily="18" charset="0"/>
                    <a:ea typeface="Calibri" panose="020F0502020204030204" pitchFamily="34" charset="0"/>
                    <a:cs typeface="Arial" panose="020B0604020202020204" pitchFamily="34" charset="0"/>
                  </a:rPr>
                  <a:t>re the (marginal</a:t>
                </a:r>
                <a:r>
                  <a:rPr lang="en-US" sz="2000" i="1" dirty="0">
                    <a:effectLst/>
                    <a:latin typeface="Times New Roman" panose="02020603050405020304" pitchFamily="18" charset="0"/>
                    <a:ea typeface="Calibri" panose="020F0502020204030204" pitchFamily="34" charset="0"/>
                    <a:cs typeface="Arial" panose="020B0604020202020204" pitchFamily="34" charset="0"/>
                  </a:rPr>
                  <a:t>) probability mass functions</a:t>
                </a:r>
                <a:r>
                  <a:rPr lang="en-US" sz="2000" dirty="0">
                    <a:effectLst/>
                    <a:latin typeface="Times New Roman" panose="02020603050405020304" pitchFamily="18" charset="0"/>
                    <a:ea typeface="Calibri" panose="020F0502020204030204" pitchFamily="34" charset="0"/>
                    <a:cs typeface="Arial" panose="020B0604020202020204" pitchFamily="34" charset="0"/>
                  </a:rPr>
                  <a:t> of X and Y</a:t>
                </a:r>
                <a:endParaRPr lang="en-US" sz="3200" dirty="0"/>
              </a:p>
            </p:txBody>
          </p:sp>
        </mc:Choice>
        <mc:Fallback xmlns="">
          <p:sp>
            <p:nvSpPr>
              <p:cNvPr id="3" name="Content Placeholder 2">
                <a:extLst>
                  <a:ext uri="{FF2B5EF4-FFF2-40B4-BE49-F238E27FC236}">
                    <a16:creationId xmlns:a16="http://schemas.microsoft.com/office/drawing/2014/main" id="{3075107F-B98A-4144-A867-9D502146C0FA}"/>
                  </a:ext>
                </a:extLst>
              </p:cNvPr>
              <p:cNvSpPr>
                <a:spLocks noGrp="1" noRot="1" noChangeAspect="1" noMove="1" noResize="1" noEditPoints="1" noAdjustHandles="1" noChangeArrowheads="1" noChangeShapeType="1" noTextEdit="1"/>
              </p:cNvSpPr>
              <p:nvPr>
                <p:ph idx="1"/>
              </p:nvPr>
            </p:nvSpPr>
            <p:spPr>
              <a:xfrm>
                <a:off x="838200" y="1462088"/>
                <a:ext cx="10515600" cy="4351338"/>
              </a:xfrm>
              <a:blipFill>
                <a:blip r:embed="rId2"/>
                <a:stretch>
                  <a:fillRect l="-638" t="-840" b="-18067"/>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CA1895A8-ACFE-7234-445B-E449EB782144}"/>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3222CFAD-FC47-F06F-6C62-E279A61BCE16}"/>
              </a:ext>
            </a:extLst>
          </p:cNvPr>
          <p:cNvSpPr>
            <a:spLocks noGrp="1"/>
          </p:cNvSpPr>
          <p:nvPr>
            <p:ph type="sldNum" sz="quarter" idx="12"/>
          </p:nvPr>
        </p:nvSpPr>
        <p:spPr/>
        <p:txBody>
          <a:bodyPr/>
          <a:lstStyle/>
          <a:p>
            <a:fld id="{BA691707-747E-C946-9ECD-54E2551B1C59}" type="slidenum">
              <a:rPr lang="en-US" smtClean="0"/>
              <a:pPr/>
              <a:t>142</a:t>
            </a:fld>
            <a:endParaRPr lang="en-US" dirty="0"/>
          </a:p>
        </p:txBody>
      </p:sp>
    </p:spTree>
    <p:extLst>
      <p:ext uri="{BB962C8B-B14F-4D97-AF65-F5344CB8AC3E}">
        <p14:creationId xmlns:p14="http://schemas.microsoft.com/office/powerpoint/2010/main" val="12283152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9331-0B68-474A-24F9-F5B3BFBB29F8}"/>
              </a:ext>
            </a:extLst>
          </p:cNvPr>
          <p:cNvSpPr>
            <a:spLocks noGrp="1"/>
          </p:cNvSpPr>
          <p:nvPr>
            <p:ph type="title"/>
          </p:nvPr>
        </p:nvSpPr>
        <p:spPr>
          <a:xfrm>
            <a:off x="1066800" y="77226"/>
            <a:ext cx="10058400" cy="1609344"/>
          </a:xfrm>
        </p:spPr>
        <p:txBody>
          <a:bodyPr/>
          <a:lstStyle/>
          <a:p>
            <a:r>
              <a:rPr lang="en-US" dirty="0"/>
              <a:t>Joint Probability Mass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C95985-34A3-3317-5C74-6D9102F66861}"/>
                  </a:ext>
                </a:extLst>
              </p:cNvPr>
              <p:cNvSpPr>
                <a:spLocks noGrp="1"/>
              </p:cNvSpPr>
              <p:nvPr>
                <p:ph idx="1"/>
              </p:nvPr>
            </p:nvSpPr>
            <p:spPr>
              <a:xfrm>
                <a:off x="838200" y="1439862"/>
                <a:ext cx="10515600" cy="4351338"/>
              </a:xfrm>
            </p:spPr>
            <p:txBody>
              <a:bodyPr>
                <a:noAutofit/>
              </a:bodyPr>
              <a:lstStyle/>
              <a:p>
                <a:pPr marL="0" marR="0" algn="just">
                  <a:lnSpc>
                    <a:spcPct val="107000"/>
                  </a:lnSpc>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Example 7:</a:t>
                </a:r>
                <a:r>
                  <a:rPr lang="en-US" sz="2000" dirty="0">
                    <a:effectLst/>
                    <a:latin typeface="Times New Roman" panose="02020603050405020304" pitchFamily="18" charset="0"/>
                    <a:ea typeface="Calibri" panose="020F0502020204030204" pitchFamily="34" charset="0"/>
                    <a:cs typeface="Arial" panose="020B0604020202020204" pitchFamily="34" charset="0"/>
                  </a:rPr>
                  <a:t> Suppose that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are jointly discrete random variables with</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𝑝</m:t>
                      </m:r>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𝑦</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m>
                            <m:mPr>
                              <m:mcs>
                                <m:mc>
                                  <m:mcPr>
                                    <m:count m:val="2"/>
                                    <m:mcJc m:val="center"/>
                                  </m:mcPr>
                                </m:mc>
                              </m:mcs>
                              <m:ctrlPr>
                                <a:rPr lang="en-US" sz="2000" i="1">
                                  <a:effectLst/>
                                  <a:latin typeface="Cambria Math" panose="02040503050406030204" pitchFamily="18" charset="0"/>
                                  <a:ea typeface="Calibri" panose="020F0502020204030204" pitchFamily="34" charset="0"/>
                                  <a:cs typeface="Arial" panose="020B0604020202020204" pitchFamily="34" charset="0"/>
                                </a:rPr>
                              </m:ctrlPr>
                            </m:mPr>
                            <m:mr>
                              <m:e>
                                <m:f>
                                  <m:fPr>
                                    <m:ctrlPr>
                                      <a:rPr lang="en-US" sz="2000" i="1">
                                        <a:effectLst/>
                                        <a:latin typeface="Cambria Math" panose="02040503050406030204" pitchFamily="18" charset="0"/>
                                        <a:ea typeface="Calibri" panose="020F0502020204030204" pitchFamily="34" charset="0"/>
                                        <a:cs typeface="Arial" panose="020B0604020202020204" pitchFamily="34" charset="0"/>
                                      </a:rPr>
                                    </m:ctrlPr>
                                  </m:fPr>
                                  <m:num>
                                    <m:r>
                                      <a:rPr lang="en-US" sz="2000" i="1">
                                        <a:effectLst/>
                                        <a:latin typeface="Cambria Math" panose="02040503050406030204" pitchFamily="18" charset="0"/>
                                        <a:ea typeface="Calibri" panose="020F0502020204030204" pitchFamily="34" charset="0"/>
                                        <a:cs typeface="Arial" panose="020B0604020202020204" pitchFamily="34" charset="0"/>
                                      </a:rPr>
                                      <m:t>𝑥𝑦</m:t>
                                    </m:r>
                                  </m:num>
                                  <m:den>
                                    <m:r>
                                      <a:rPr lang="en-US" sz="2000" i="1">
                                        <a:effectLst/>
                                        <a:latin typeface="Cambria Math" panose="02040503050406030204" pitchFamily="18" charset="0"/>
                                        <a:ea typeface="Calibri" panose="020F0502020204030204" pitchFamily="34" charset="0"/>
                                        <a:cs typeface="Arial" panose="020B0604020202020204" pitchFamily="34" charset="0"/>
                                      </a:rPr>
                                      <m:t>27</m:t>
                                    </m:r>
                                  </m:den>
                                </m:f>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for</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=1,2 </m:t>
                                </m:r>
                                <m:r>
                                  <m:rPr>
                                    <m:nor/>
                                  </m:rPr>
                                  <a:rPr lang="en-US" sz="2000">
                                    <a:effectLst/>
                                    <a:latin typeface="Cambria Math" panose="02040503050406030204" pitchFamily="18" charset="0"/>
                                    <a:ea typeface="Calibri" panose="020F0502020204030204" pitchFamily="34" charset="0"/>
                                    <a:cs typeface="Arial" panose="020B0604020202020204" pitchFamily="34" charset="0"/>
                                  </a:rPr>
                                  <m:t>and</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=2,3,4</m:t>
                                </m:r>
                              </m:e>
                            </m:mr>
                            <m:mr>
                              <m:e>
                                <m:r>
                                  <a:rPr lang="en-US" sz="2000" i="1">
                                    <a:effectLst/>
                                    <a:latin typeface="Cambria Math" panose="02040503050406030204" pitchFamily="18" charset="0"/>
                                    <a:ea typeface="Calibri" panose="020F0502020204030204" pitchFamily="34" charset="0"/>
                                    <a:cs typeface="Arial" panose="020B0604020202020204" pitchFamily="34" charset="0"/>
                                  </a:rPr>
                                  <m:t>0</m:t>
                                </m:r>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otherwise</m:t>
                                </m:r>
                              </m:e>
                            </m:mr>
                          </m:m>
                        </m:e>
                      </m:d>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r>
                  <a:rPr lang="en-US" sz="2000" dirty="0">
                    <a:effectLst/>
                    <a:latin typeface="Times New Roman" panose="02020603050405020304" pitchFamily="18" charset="0"/>
                    <a:ea typeface="Calibri" panose="020F0502020204030204" pitchFamily="34" charset="0"/>
                    <a:cs typeface="Arial" panose="020B0604020202020204" pitchFamily="34" charset="0"/>
                  </a:rPr>
                  <a:t>Then</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ctrlPr>
                            <a:rPr lang="en-US" sz="2000" i="1">
                              <a:effectLst/>
                              <a:latin typeface="Cambria Math" panose="02040503050406030204" pitchFamily="18" charset="0"/>
                              <a:ea typeface="Calibri" panose="020F0502020204030204" pitchFamily="34" charset="0"/>
                              <a:cs typeface="Arial" panose="020B0604020202020204" pitchFamily="34" charset="0"/>
                            </a:rPr>
                          </m:ctrlPr>
                        </m:naryPr>
                        <m:sub>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=2</m:t>
                          </m:r>
                        </m:sub>
                        <m:sup>
                          <m:r>
                            <a:rPr lang="en-US" sz="2000" i="1">
                              <a:effectLst/>
                              <a:latin typeface="Cambria Math" panose="02040503050406030204" pitchFamily="18" charset="0"/>
                              <a:ea typeface="Calibri" panose="020F0502020204030204" pitchFamily="34" charset="0"/>
                              <a:cs typeface="Arial" panose="020B0604020202020204" pitchFamily="34" charset="0"/>
                            </a:rPr>
                            <m:t>4</m:t>
                          </m:r>
                        </m:sup>
                        <m:e>
                          <m:m>
                            <m:mPr>
                              <m:mcs>
                                <m:mc>
                                  <m:mcPr>
                                    <m:count m:val="2"/>
                                    <m:mcJc m:val="center"/>
                                  </m:mcPr>
                                </m:mc>
                              </m:mcs>
                              <m:ctrlPr>
                                <a:rPr lang="en-US" sz="2000" i="1">
                                  <a:effectLst/>
                                  <a:latin typeface="Cambria Math" panose="02040503050406030204" pitchFamily="18" charset="0"/>
                                  <a:ea typeface="Calibri" panose="020F0502020204030204" pitchFamily="34" charset="0"/>
                                  <a:cs typeface="Arial" panose="020B0604020202020204" pitchFamily="34" charset="0"/>
                                </a:rPr>
                              </m:ctrlPr>
                            </m:mPr>
                            <m:mr>
                              <m:e>
                                <m:f>
                                  <m:fPr>
                                    <m:ctrlPr>
                                      <a:rPr lang="en-US" sz="2000" i="1">
                                        <a:effectLst/>
                                        <a:latin typeface="Cambria Math" panose="02040503050406030204" pitchFamily="18" charset="0"/>
                                        <a:ea typeface="Calibri" panose="020F0502020204030204" pitchFamily="34" charset="0"/>
                                        <a:cs typeface="Arial" panose="020B0604020202020204" pitchFamily="34" charset="0"/>
                                      </a:rPr>
                                    </m:ctrlPr>
                                  </m:fPr>
                                  <m:num>
                                    <m:r>
                                      <a:rPr lang="en-US" sz="2000" i="1">
                                        <a:effectLst/>
                                        <a:latin typeface="Cambria Math" panose="02040503050406030204" pitchFamily="18" charset="0"/>
                                        <a:ea typeface="Calibri" panose="020F0502020204030204" pitchFamily="34" charset="0"/>
                                        <a:cs typeface="Arial" panose="020B0604020202020204" pitchFamily="34" charset="0"/>
                                      </a:rPr>
                                      <m:t>𝑥𝑦</m:t>
                                    </m:r>
                                  </m:num>
                                  <m:den>
                                    <m:r>
                                      <a:rPr lang="en-US" sz="2000" i="1">
                                        <a:effectLst/>
                                        <a:latin typeface="Cambria Math" panose="02040503050406030204" pitchFamily="18" charset="0"/>
                                        <a:ea typeface="Calibri" panose="020F0502020204030204" pitchFamily="34" charset="0"/>
                                        <a:cs typeface="Arial" panose="020B0604020202020204" pitchFamily="34" charset="0"/>
                                      </a:rPr>
                                      <m:t>27</m:t>
                                    </m:r>
                                  </m:den>
                                </m:f>
                                <m:r>
                                  <a:rPr lang="en-US" sz="2000" i="1">
                                    <a:effectLst/>
                                    <a:latin typeface="Cambria Math" panose="02040503050406030204" pitchFamily="18" charset="0"/>
                                    <a:ea typeface="Calibri" panose="020F0502020204030204" pitchFamily="34" charset="0"/>
                                    <a:cs typeface="Arial" panose="020B0604020202020204" pitchFamily="34" charset="0"/>
                                  </a:rPr>
                                  <m:t>=</m:t>
                                </m:r>
                                <m:f>
                                  <m:fPr>
                                    <m:ctrlPr>
                                      <a:rPr lang="en-US" sz="2000" i="1">
                                        <a:effectLst/>
                                        <a:latin typeface="Cambria Math" panose="02040503050406030204" pitchFamily="18" charset="0"/>
                                        <a:ea typeface="Calibri" panose="020F0502020204030204" pitchFamily="34" charset="0"/>
                                        <a:cs typeface="Arial" panose="020B0604020202020204" pitchFamily="34" charset="0"/>
                                      </a:rPr>
                                    </m:ctrlPr>
                                  </m:fPr>
                                  <m:num>
                                    <m:r>
                                      <a:rPr lang="en-US" sz="2000" i="1">
                                        <a:effectLst/>
                                        <a:latin typeface="Cambria Math" panose="02040503050406030204" pitchFamily="18" charset="0"/>
                                        <a:ea typeface="Calibri" panose="020F0502020204030204" pitchFamily="34" charset="0"/>
                                        <a:cs typeface="Arial" panose="020B0604020202020204" pitchFamily="34" charset="0"/>
                                      </a:rPr>
                                      <m:t>𝑥</m:t>
                                    </m:r>
                                  </m:num>
                                  <m:den>
                                    <m:r>
                                      <a:rPr lang="en-US" sz="2000" i="1">
                                        <a:effectLst/>
                                        <a:latin typeface="Cambria Math" panose="02040503050406030204" pitchFamily="18" charset="0"/>
                                        <a:ea typeface="Calibri" panose="020F0502020204030204" pitchFamily="34" charset="0"/>
                                        <a:cs typeface="Arial" panose="020B0604020202020204" pitchFamily="34" charset="0"/>
                                      </a:rPr>
                                      <m:t>3</m:t>
                                    </m:r>
                                  </m:den>
                                </m:f>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for</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=1,2</m:t>
                                </m:r>
                              </m:e>
                            </m:mr>
                          </m:m>
                        </m:e>
                      </m:nary>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𝑌</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𝑦</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ctrlPr>
                            <a:rPr lang="en-US" sz="2000" i="1">
                              <a:effectLst/>
                              <a:latin typeface="Cambria Math" panose="02040503050406030204" pitchFamily="18" charset="0"/>
                              <a:ea typeface="Calibri" panose="020F0502020204030204" pitchFamily="34" charset="0"/>
                              <a:cs typeface="Arial" panose="020B0604020202020204" pitchFamily="34" charset="0"/>
                            </a:rPr>
                          </m:ctrlPr>
                        </m:naryPr>
                        <m:sub>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=1</m:t>
                          </m:r>
                        </m:sub>
                        <m:sup>
                          <m:r>
                            <a:rPr lang="en-US" sz="2000" i="1">
                              <a:effectLst/>
                              <a:latin typeface="Cambria Math" panose="02040503050406030204" pitchFamily="18" charset="0"/>
                              <a:ea typeface="Calibri" panose="020F0502020204030204" pitchFamily="34" charset="0"/>
                              <a:cs typeface="Arial" panose="020B0604020202020204" pitchFamily="34" charset="0"/>
                            </a:rPr>
                            <m:t>2</m:t>
                          </m:r>
                        </m:sup>
                        <m:e>
                          <m:m>
                            <m:mPr>
                              <m:mcs>
                                <m:mc>
                                  <m:mcPr>
                                    <m:count m:val="2"/>
                                    <m:mcJc m:val="center"/>
                                  </m:mcPr>
                                </m:mc>
                              </m:mcs>
                              <m:ctrlPr>
                                <a:rPr lang="en-US" sz="2000" i="1">
                                  <a:effectLst/>
                                  <a:latin typeface="Cambria Math" panose="02040503050406030204" pitchFamily="18" charset="0"/>
                                  <a:ea typeface="Calibri" panose="020F0502020204030204" pitchFamily="34" charset="0"/>
                                  <a:cs typeface="Arial" panose="020B0604020202020204" pitchFamily="34" charset="0"/>
                                </a:rPr>
                              </m:ctrlPr>
                            </m:mPr>
                            <m:mr>
                              <m:e>
                                <m:f>
                                  <m:fPr>
                                    <m:ctrlPr>
                                      <a:rPr lang="en-US" sz="2000" i="1">
                                        <a:effectLst/>
                                        <a:latin typeface="Cambria Math" panose="02040503050406030204" pitchFamily="18" charset="0"/>
                                        <a:ea typeface="Calibri" panose="020F0502020204030204" pitchFamily="34" charset="0"/>
                                        <a:cs typeface="Arial" panose="020B0604020202020204" pitchFamily="34" charset="0"/>
                                      </a:rPr>
                                    </m:ctrlPr>
                                  </m:fPr>
                                  <m:num>
                                    <m:r>
                                      <a:rPr lang="en-US" sz="2000" i="1">
                                        <a:effectLst/>
                                        <a:latin typeface="Cambria Math" panose="02040503050406030204" pitchFamily="18" charset="0"/>
                                        <a:ea typeface="Calibri" panose="020F0502020204030204" pitchFamily="34" charset="0"/>
                                        <a:cs typeface="Arial" panose="020B0604020202020204" pitchFamily="34" charset="0"/>
                                      </a:rPr>
                                      <m:t>𝑥𝑦</m:t>
                                    </m:r>
                                  </m:num>
                                  <m:den>
                                    <m:r>
                                      <a:rPr lang="en-US" sz="2000" i="1">
                                        <a:effectLst/>
                                        <a:latin typeface="Cambria Math" panose="02040503050406030204" pitchFamily="18" charset="0"/>
                                        <a:ea typeface="Calibri" panose="020F0502020204030204" pitchFamily="34" charset="0"/>
                                        <a:cs typeface="Arial" panose="020B0604020202020204" pitchFamily="34" charset="0"/>
                                      </a:rPr>
                                      <m:t>27</m:t>
                                    </m:r>
                                  </m:den>
                                </m:f>
                                <m:r>
                                  <a:rPr lang="en-US" sz="2000" i="1">
                                    <a:effectLst/>
                                    <a:latin typeface="Cambria Math" panose="02040503050406030204" pitchFamily="18" charset="0"/>
                                    <a:ea typeface="Calibri" panose="020F0502020204030204" pitchFamily="34" charset="0"/>
                                    <a:cs typeface="Arial" panose="020B0604020202020204" pitchFamily="34" charset="0"/>
                                  </a:rPr>
                                  <m:t>=</m:t>
                                </m:r>
                                <m:f>
                                  <m:fPr>
                                    <m:ctrlPr>
                                      <a:rPr lang="en-US" sz="2000" i="1">
                                        <a:effectLst/>
                                        <a:latin typeface="Cambria Math" panose="02040503050406030204" pitchFamily="18" charset="0"/>
                                        <a:ea typeface="Calibri" panose="020F0502020204030204" pitchFamily="34" charset="0"/>
                                        <a:cs typeface="Arial" panose="020B0604020202020204" pitchFamily="34" charset="0"/>
                                      </a:rPr>
                                    </m:ctrlPr>
                                  </m:fPr>
                                  <m:num>
                                    <m:r>
                                      <a:rPr lang="en-US" sz="2000" i="1">
                                        <a:effectLst/>
                                        <a:latin typeface="Cambria Math" panose="02040503050406030204" pitchFamily="18" charset="0"/>
                                        <a:ea typeface="Calibri" panose="020F0502020204030204" pitchFamily="34" charset="0"/>
                                        <a:cs typeface="Arial" panose="020B0604020202020204" pitchFamily="34" charset="0"/>
                                      </a:rPr>
                                      <m:t>𝑦</m:t>
                                    </m:r>
                                  </m:num>
                                  <m:den>
                                    <m:r>
                                      <a:rPr lang="en-US" sz="2000" i="1">
                                        <a:effectLst/>
                                        <a:latin typeface="Cambria Math" panose="02040503050406030204" pitchFamily="18" charset="0"/>
                                        <a:ea typeface="Calibri" panose="020F0502020204030204" pitchFamily="34" charset="0"/>
                                        <a:cs typeface="Arial" panose="020B0604020202020204" pitchFamily="34" charset="0"/>
                                      </a:rPr>
                                      <m:t>9</m:t>
                                    </m:r>
                                  </m:den>
                                </m:f>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for</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=2,3,4</m:t>
                                </m:r>
                              </m:e>
                            </m:mr>
                          </m:m>
                        </m:e>
                      </m:nary>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r>
                  <a:rPr lang="en-US" sz="2000" dirty="0">
                    <a:effectLst/>
                    <a:latin typeface="Times New Roman" panose="02020603050405020304" pitchFamily="18" charset="0"/>
                    <a:ea typeface="Calibri" panose="020F0502020204030204" pitchFamily="34" charset="0"/>
                    <a:cs typeface="Arial" panose="020B0604020202020204" pitchFamily="34" charset="0"/>
                  </a:rPr>
                  <a:t>Since,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𝑝</m:t>
                    </m:r>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𝑦</m:t>
                        </m:r>
                      </m:e>
                    </m:d>
                    <m:r>
                      <a:rPr lang="en-US" sz="2000" i="1">
                        <a:effectLst/>
                        <a:latin typeface="Cambria Math" panose="02040503050406030204" pitchFamily="18" charset="0"/>
                        <a:ea typeface="Calibri" panose="020F0502020204030204" pitchFamily="34" charset="0"/>
                        <a:cs typeface="Arial" panose="020B0604020202020204" pitchFamily="34" charset="0"/>
                      </a:rPr>
                      <m:t>=</m:t>
                    </m:r>
                    <m:f>
                      <m:fPr>
                        <m:ctrlPr>
                          <a:rPr lang="en-US" sz="2000" i="1">
                            <a:effectLst/>
                            <a:latin typeface="Cambria Math" panose="02040503050406030204" pitchFamily="18" charset="0"/>
                            <a:ea typeface="Calibri" panose="020F0502020204030204" pitchFamily="34" charset="0"/>
                            <a:cs typeface="Arial" panose="020B0604020202020204" pitchFamily="34" charset="0"/>
                          </a:rPr>
                        </m:ctrlPr>
                      </m:fPr>
                      <m:num>
                        <m:r>
                          <a:rPr lang="en-US" sz="2000" i="1">
                            <a:effectLst/>
                            <a:latin typeface="Cambria Math" panose="02040503050406030204" pitchFamily="18" charset="0"/>
                            <a:ea typeface="Calibri" panose="020F0502020204030204" pitchFamily="34" charset="0"/>
                            <a:cs typeface="Arial" panose="020B0604020202020204" pitchFamily="34" charset="0"/>
                          </a:rPr>
                          <m:t>𝑥𝑦</m:t>
                        </m:r>
                      </m:num>
                      <m:den>
                        <m:r>
                          <a:rPr lang="en-US" sz="2000" i="1">
                            <a:effectLst/>
                            <a:latin typeface="Cambria Math" panose="02040503050406030204" pitchFamily="18" charset="0"/>
                            <a:ea typeface="Calibri" panose="020F0502020204030204" pitchFamily="34" charset="0"/>
                            <a:cs typeface="Arial" panose="020B0604020202020204" pitchFamily="34" charset="0"/>
                          </a:rPr>
                          <m:t>27</m:t>
                        </m:r>
                      </m:den>
                    </m:f>
                    <m:r>
                      <a:rPr lang="en-US" sz="20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d>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r>
                          <a:rPr lang="en-US" sz="2000" i="1">
                            <a:effectLst/>
                            <a:latin typeface="Cambria Math" panose="02040503050406030204" pitchFamily="18" charset="0"/>
                            <a:ea typeface="Calibri" panose="020F0502020204030204" pitchFamily="34" charset="0"/>
                            <a:cs typeface="Arial" panose="020B0604020202020204" pitchFamily="34" charset="0"/>
                          </a:rPr>
                          <m:t>𝑌</m:t>
                        </m:r>
                      </m:sub>
                    </m:sSub>
                    <m:r>
                      <a:rPr lang="en-US" sz="2000" i="1">
                        <a:effectLst/>
                        <a:latin typeface="Cambria Math" panose="02040503050406030204" pitchFamily="18" charset="0"/>
                        <a:ea typeface="Calibri" panose="020F0502020204030204" pitchFamily="34" charset="0"/>
                        <a:cs typeface="Arial" panose="020B0604020202020204" pitchFamily="34" charset="0"/>
                      </a:rPr>
                      <m:t>(</m:t>
                    </m:r>
                    <m:r>
                      <a:rPr lang="en-US" sz="2000" i="1">
                        <a:effectLst/>
                        <a:latin typeface="Cambria Math" panose="02040503050406030204" pitchFamily="18" charset="0"/>
                        <a:ea typeface="Calibri" panose="020F0502020204030204" pitchFamily="34" charset="0"/>
                        <a:cs typeface="Arial" panose="020B0604020202020204" pitchFamily="34" charset="0"/>
                      </a:rPr>
                      <m:t>𝑦</m:t>
                    </m:r>
                    <m:r>
                      <a:rPr lang="en-US" sz="2000" i="1">
                        <a:effectLst/>
                        <a:latin typeface="Cambria Math" panose="02040503050406030204" pitchFamily="18" charset="0"/>
                        <a:ea typeface="Calibri" panose="020F0502020204030204" pitchFamily="34" charset="0"/>
                        <a:cs typeface="Arial" panose="020B0604020202020204" pitchFamily="34" charset="0"/>
                      </a:rPr>
                      <m:t>)</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for all x, y, the random variables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are independent.</a:t>
                </a:r>
              </a:p>
              <a:p>
                <a:endParaRPr lang="en-US" sz="3200" dirty="0"/>
              </a:p>
            </p:txBody>
          </p:sp>
        </mc:Choice>
        <mc:Fallback xmlns="">
          <p:sp>
            <p:nvSpPr>
              <p:cNvPr id="3" name="Content Placeholder 2">
                <a:extLst>
                  <a:ext uri="{FF2B5EF4-FFF2-40B4-BE49-F238E27FC236}">
                    <a16:creationId xmlns:a16="http://schemas.microsoft.com/office/drawing/2014/main" id="{DAC95985-34A3-3317-5C74-6D9102F66861}"/>
                  </a:ext>
                </a:extLst>
              </p:cNvPr>
              <p:cNvSpPr>
                <a:spLocks noGrp="1" noRot="1" noChangeAspect="1" noMove="1" noResize="1" noEditPoints="1" noAdjustHandles="1" noChangeArrowheads="1" noChangeShapeType="1" noTextEdit="1"/>
              </p:cNvSpPr>
              <p:nvPr>
                <p:ph idx="1"/>
              </p:nvPr>
            </p:nvSpPr>
            <p:spPr>
              <a:xfrm>
                <a:off x="838200" y="1439862"/>
                <a:ext cx="10515600" cy="4351338"/>
              </a:xfrm>
              <a:blipFill>
                <a:blip r:embed="rId2"/>
                <a:stretch>
                  <a:fillRect l="-638" t="-700" b="-12465"/>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00325EC9-7CC0-D7E8-8C2A-E461619FE6E8}"/>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B7415FCD-819A-67FC-D4AF-F37F5FEE9090}"/>
              </a:ext>
            </a:extLst>
          </p:cNvPr>
          <p:cNvSpPr>
            <a:spLocks noGrp="1"/>
          </p:cNvSpPr>
          <p:nvPr>
            <p:ph type="sldNum" sz="quarter" idx="12"/>
          </p:nvPr>
        </p:nvSpPr>
        <p:spPr/>
        <p:txBody>
          <a:bodyPr/>
          <a:lstStyle/>
          <a:p>
            <a:fld id="{BA691707-747E-C946-9ECD-54E2551B1C59}" type="slidenum">
              <a:rPr lang="en-US" smtClean="0"/>
              <a:pPr/>
              <a:t>143</a:t>
            </a:fld>
            <a:endParaRPr lang="en-US" dirty="0"/>
          </a:p>
        </p:txBody>
      </p:sp>
    </p:spTree>
    <p:extLst>
      <p:ext uri="{BB962C8B-B14F-4D97-AF65-F5344CB8AC3E}">
        <p14:creationId xmlns:p14="http://schemas.microsoft.com/office/powerpoint/2010/main" val="1358522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2DB67-7A00-D19D-777E-3F91471F2A7C}"/>
              </a:ext>
            </a:extLst>
          </p:cNvPr>
          <p:cNvSpPr>
            <a:spLocks noGrp="1"/>
          </p:cNvSpPr>
          <p:nvPr>
            <p:ph type="title"/>
          </p:nvPr>
        </p:nvSpPr>
        <p:spPr>
          <a:xfrm>
            <a:off x="838200" y="157162"/>
            <a:ext cx="10515600" cy="1325563"/>
          </a:xfrm>
        </p:spPr>
        <p:txBody>
          <a:bodyPr/>
          <a:lstStyle/>
          <a:p>
            <a:r>
              <a:rPr lang="en-US" dirty="0"/>
              <a:t>Joint Probability Density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360184-47C3-B40E-EF02-D8C47E81114E}"/>
                  </a:ext>
                </a:extLst>
              </p:cNvPr>
              <p:cNvSpPr>
                <a:spLocks noGrp="1"/>
              </p:cNvSpPr>
              <p:nvPr>
                <p:ph idx="1"/>
              </p:nvPr>
            </p:nvSpPr>
            <p:spPr>
              <a:xfrm>
                <a:off x="838200" y="1253331"/>
                <a:ext cx="10515600" cy="4351338"/>
              </a:xfrm>
            </p:spPr>
            <p:txBody>
              <a:bodyPr>
                <a:noAutofit/>
              </a:bodyPr>
              <a:lstStyle/>
              <a:p>
                <a:pPr marL="0" marR="0" algn="just">
                  <a:lnSpc>
                    <a:spcPct val="107000"/>
                  </a:lnSpc>
                  <a:spcAft>
                    <a:spcPts val="80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The random variables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are jointly continuous if there exists a nonnegative function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𝑓</m:t>
                    </m:r>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𝑥</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𝑦</m:t>
                    </m:r>
                    <m:r>
                      <a:rPr lang="en-US" sz="1800" i="1">
                        <a:effectLst/>
                        <a:latin typeface="Cambria Math" panose="02040503050406030204" pitchFamily="18" charset="0"/>
                        <a:ea typeface="Calibri" panose="020F0502020204030204" pitchFamily="34" charset="0"/>
                        <a:cs typeface="Arial" panose="020B0604020202020204" pitchFamily="34" charset="0"/>
                      </a:rPr>
                      <m:t>)</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called the </a:t>
                </a:r>
                <a:r>
                  <a:rPr lang="en-US" sz="1800" i="1" dirty="0">
                    <a:effectLst/>
                    <a:latin typeface="Times New Roman" panose="02020603050405020304" pitchFamily="18" charset="0"/>
                    <a:ea typeface="Calibri" panose="020F0502020204030204" pitchFamily="34" charset="0"/>
                    <a:cs typeface="Arial" panose="020B0604020202020204" pitchFamily="34" charset="0"/>
                  </a:rPr>
                  <a:t>joint probability density function</a:t>
                </a:r>
                <a:r>
                  <a:rPr lang="en-US" sz="1800" dirty="0">
                    <a:effectLst/>
                    <a:latin typeface="Times New Roman" panose="02020603050405020304" pitchFamily="18" charset="0"/>
                    <a:ea typeface="Calibri" panose="020F0502020204030204" pitchFamily="34" charset="0"/>
                    <a:cs typeface="Arial" panose="020B0604020202020204" pitchFamily="34" charset="0"/>
                  </a:rPr>
                  <a:t> of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such that for all sets of real numbers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𝐴</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𝐵</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𝑃</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𝑋</m:t>
                          </m:r>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𝐴</m:t>
                          </m:r>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𝑌</m:t>
                          </m:r>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𝐵</m:t>
                          </m:r>
                        </m:e>
                      </m:d>
                      <m:r>
                        <a:rPr lang="en-US" sz="1800" i="1">
                          <a:effectLst/>
                          <a:latin typeface="Cambria Math" panose="02040503050406030204" pitchFamily="18" charset="0"/>
                          <a:ea typeface="Calibri" panose="020F0502020204030204" pitchFamily="34" charset="0"/>
                          <a:cs typeface="Arial" panose="020B0604020202020204" pitchFamily="34" charset="0"/>
                        </a:rPr>
                        <m:t>=</m:t>
                      </m:r>
                      <m:nary>
                        <m:naryPr>
                          <m:limLoc m:val="undOvr"/>
                          <m:ctrlPr>
                            <a:rPr lang="en-US" sz="1800" i="1">
                              <a:effectLst/>
                              <a:latin typeface="Cambria Math" panose="02040503050406030204" pitchFamily="18" charset="0"/>
                              <a:ea typeface="Calibri" panose="020F0502020204030204" pitchFamily="34" charset="0"/>
                              <a:cs typeface="Arial" panose="020B0604020202020204" pitchFamily="34" charset="0"/>
                            </a:rPr>
                          </m:ctrlPr>
                        </m:naryPr>
                        <m:sub>
                          <m:r>
                            <a:rPr lang="en-US" sz="1800" i="1">
                              <a:effectLst/>
                              <a:latin typeface="Cambria Math" panose="02040503050406030204" pitchFamily="18" charset="0"/>
                              <a:ea typeface="Calibri" panose="020F0502020204030204" pitchFamily="34" charset="0"/>
                              <a:cs typeface="Arial" panose="020B0604020202020204" pitchFamily="34" charset="0"/>
                            </a:rPr>
                            <m:t>𝐵</m:t>
                          </m:r>
                        </m:sub>
                        <m:sup/>
                        <m:e>
                          <m:nary>
                            <m:naryPr>
                              <m:limLoc m:val="undOvr"/>
                              <m:ctrlPr>
                                <a:rPr lang="en-US" sz="1800" i="1">
                                  <a:effectLst/>
                                  <a:latin typeface="Cambria Math" panose="02040503050406030204" pitchFamily="18" charset="0"/>
                                  <a:ea typeface="Calibri" panose="020F0502020204030204" pitchFamily="34" charset="0"/>
                                  <a:cs typeface="Arial" panose="020B0604020202020204" pitchFamily="34" charset="0"/>
                                </a:rPr>
                              </m:ctrlPr>
                            </m:naryPr>
                            <m:sub>
                              <m:r>
                                <a:rPr lang="en-US" sz="1800" i="1">
                                  <a:effectLst/>
                                  <a:latin typeface="Cambria Math" panose="02040503050406030204" pitchFamily="18" charset="0"/>
                                  <a:ea typeface="Calibri" panose="020F0502020204030204" pitchFamily="34" charset="0"/>
                                  <a:cs typeface="Arial" panose="020B0604020202020204" pitchFamily="34" charset="0"/>
                                </a:rPr>
                                <m:t>𝐴</m:t>
                              </m:r>
                            </m:sub>
                            <m:sup/>
                            <m:e>
                              <m:r>
                                <a:rPr lang="en-US" sz="1800" i="1">
                                  <a:effectLst/>
                                  <a:latin typeface="Cambria Math" panose="02040503050406030204" pitchFamily="18" charset="0"/>
                                  <a:ea typeface="Calibri" panose="020F0502020204030204" pitchFamily="34" charset="0"/>
                                  <a:cs typeface="Arial" panose="020B0604020202020204" pitchFamily="34" charset="0"/>
                                </a:rPr>
                                <m:t>𝑓</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𝑥</m:t>
                                  </m:r>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𝑦</m:t>
                                  </m:r>
                                </m:e>
                              </m:d>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𝑑𝑥</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𝑑𝑦</m:t>
                              </m:r>
                            </m:e>
                          </m:nary>
                        </m:e>
                      </m:nary>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r>
                  <a:rPr lang="en-US" sz="1800" dirty="0">
                    <a:effectLst/>
                    <a:latin typeface="Times New Roman" panose="02020603050405020304" pitchFamily="18" charset="0"/>
                    <a:ea typeface="Calibri" panose="020F0502020204030204" pitchFamily="34" charset="0"/>
                    <a:cs typeface="Arial" panose="020B0604020202020204" pitchFamily="34" charset="0"/>
                  </a:rPr>
                  <a:t>In this case, X and Y are </a:t>
                </a:r>
                <a:r>
                  <a:rPr lang="en-US" sz="1800" i="1" dirty="0">
                    <a:effectLst/>
                    <a:latin typeface="Times New Roman" panose="02020603050405020304" pitchFamily="18" charset="0"/>
                    <a:ea typeface="Calibri" panose="020F0502020204030204" pitchFamily="34" charset="0"/>
                    <a:cs typeface="Arial" panose="020B0604020202020204" pitchFamily="34" charset="0"/>
                  </a:rPr>
                  <a:t>independent</a:t>
                </a:r>
                <a:r>
                  <a:rPr lang="en-US" sz="1800" dirty="0">
                    <a:effectLst/>
                    <a:latin typeface="Times New Roman" panose="02020603050405020304" pitchFamily="18" charset="0"/>
                    <a:ea typeface="Calibri" panose="020F0502020204030204" pitchFamily="34" charset="0"/>
                    <a:cs typeface="Arial" panose="020B0604020202020204" pitchFamily="34" charset="0"/>
                  </a:rPr>
                  <a:t> if</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𝑓</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𝑥</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𝑦</m:t>
                          </m:r>
                        </m:e>
                      </m:d>
                      <m:r>
                        <a:rPr lang="en-US" sz="1800" i="1">
                          <a:effectLst/>
                          <a:latin typeface="Cambria Math" panose="02040503050406030204" pitchFamily="18" charset="0"/>
                          <a:ea typeface="Calibri" panose="020F0502020204030204" pitchFamily="34" charset="0"/>
                          <a:cs typeface="Arial" panose="020B0604020202020204" pitchFamily="34" charset="0"/>
                        </a:rPr>
                        <m:t>=</m:t>
                      </m:r>
                      <m:m>
                        <m:mPr>
                          <m:mcs>
                            <m:mc>
                              <m:mcPr>
                                <m:count m:val="2"/>
                                <m:mcJc m:val="center"/>
                              </m:mcPr>
                            </m:mc>
                          </m:mcs>
                          <m:ctrlPr>
                            <a:rPr lang="en-US" sz="1800" i="1">
                              <a:effectLst/>
                              <a:latin typeface="Cambria Math" panose="02040503050406030204" pitchFamily="18" charset="0"/>
                              <a:ea typeface="Calibri" panose="020F0502020204030204" pitchFamily="34" charset="0"/>
                              <a:cs typeface="Arial" panose="020B0604020202020204" pitchFamily="34" charset="0"/>
                            </a:rPr>
                          </m:ctrlPr>
                        </m:mPr>
                        <m:mr>
                          <m:e>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𝑓</m:t>
                                </m:r>
                              </m:e>
                              <m:sub>
                                <m:r>
                                  <a:rPr lang="en-US" sz="18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𝑥</m:t>
                                </m:r>
                              </m:e>
                            </m:d>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𝑓</m:t>
                                </m:r>
                              </m:e>
                              <m:sub>
                                <m:r>
                                  <a:rPr lang="en-US" sz="1800" i="1">
                                    <a:effectLst/>
                                    <a:latin typeface="Cambria Math" panose="02040503050406030204" pitchFamily="18" charset="0"/>
                                    <a:ea typeface="Calibri" panose="020F0502020204030204" pitchFamily="34" charset="0"/>
                                    <a:cs typeface="Arial" panose="020B0604020202020204" pitchFamily="34" charset="0"/>
                                  </a:rPr>
                                  <m:t>𝑌</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𝑦</m:t>
                            </m:r>
                            <m:r>
                              <a:rPr lang="en-US" sz="1800" i="1">
                                <a:effectLst/>
                                <a:latin typeface="Cambria Math" panose="02040503050406030204" pitchFamily="18" charset="0"/>
                                <a:ea typeface="Calibri" panose="020F0502020204030204" pitchFamily="34" charset="0"/>
                                <a:cs typeface="Arial" panose="020B0604020202020204" pitchFamily="34" charset="0"/>
                              </a:rPr>
                              <m:t>)</m:t>
                            </m:r>
                          </m:e>
                          <m:e>
                            <m:r>
                              <m:rPr>
                                <m:nor/>
                              </m:rPr>
                              <a:rPr lang="en-US" sz="1800">
                                <a:effectLst/>
                                <a:latin typeface="Cambria Math" panose="02040503050406030204" pitchFamily="18" charset="0"/>
                                <a:ea typeface="Calibri" panose="020F0502020204030204" pitchFamily="34" charset="0"/>
                                <a:cs typeface="Arial" panose="020B0604020202020204" pitchFamily="34" charset="0"/>
                              </a:rPr>
                              <m:t>for</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𝑎𝑙𝑙</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𝑥</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𝑦</m:t>
                            </m:r>
                          </m:e>
                        </m:mr>
                      </m:m>
                      <m:r>
                        <a:rPr lang="en-US" sz="1800" i="1">
                          <a:effectLst/>
                          <a:latin typeface="Cambria Math" panose="02040503050406030204" pitchFamily="18" charset="0"/>
                          <a:ea typeface="Calibri" panose="020F0502020204030204" pitchFamily="34" charset="0"/>
                          <a:cs typeface="Arial" panose="020B0604020202020204" pitchFamily="34" charset="0"/>
                        </a:rPr>
                        <m:t> </m:t>
                      </m:r>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r>
                  <a:rPr lang="en-US" sz="1800" dirty="0">
                    <a:effectLst/>
                    <a:latin typeface="Times New Roman" panose="02020603050405020304" pitchFamily="18" charset="0"/>
                    <a:ea typeface="Calibri" panose="020F0502020204030204" pitchFamily="34" charset="0"/>
                    <a:cs typeface="Arial" panose="020B0604020202020204" pitchFamily="34" charset="0"/>
                  </a:rPr>
                  <a:t>where</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𝑓</m:t>
                          </m:r>
                        </m:e>
                        <m:sub>
                          <m:r>
                            <a:rPr lang="en-US" sz="18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𝑥</m:t>
                          </m:r>
                        </m:e>
                      </m:d>
                      <m:r>
                        <a:rPr lang="en-US" sz="1800" i="1">
                          <a:effectLst/>
                          <a:latin typeface="Cambria Math" panose="02040503050406030204" pitchFamily="18" charset="0"/>
                          <a:ea typeface="Calibri" panose="020F0502020204030204" pitchFamily="34" charset="0"/>
                          <a:cs typeface="Arial" panose="020B0604020202020204" pitchFamily="34" charset="0"/>
                        </a:rPr>
                        <m:t>=</m:t>
                      </m:r>
                      <m:nary>
                        <m:naryPr>
                          <m:limLoc m:val="undOv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800" i="1">
                              <a:effectLst/>
                              <a:latin typeface="Cambria Math" panose="02040503050406030204" pitchFamily="18" charset="0"/>
                              <a:ea typeface="Times New Roman" panose="02020603050405020304" pitchFamily="18" charset="0"/>
                              <a:cs typeface="Arial" panose="020B0604020202020204" pitchFamily="34" charset="0"/>
                            </a:rPr>
                            <m:t>−∞</m:t>
                          </m:r>
                        </m:sub>
                        <m:sup>
                          <m:r>
                            <a:rPr lang="en-US" sz="1800" i="1">
                              <a:effectLst/>
                              <a:latin typeface="Cambria Math" panose="02040503050406030204" pitchFamily="18" charset="0"/>
                              <a:ea typeface="Times New Roman" panose="02020603050405020304" pitchFamily="18" charset="0"/>
                              <a:cs typeface="Arial" panose="020B0604020202020204" pitchFamily="34" charset="0"/>
                            </a:rPr>
                            <m:t>∞</m:t>
                          </m:r>
                        </m:sup>
                        <m:e>
                          <m:r>
                            <a:rPr lang="en-US" sz="1800" i="1">
                              <a:effectLst/>
                              <a:latin typeface="Cambria Math" panose="02040503050406030204" pitchFamily="18" charset="0"/>
                              <a:ea typeface="Times New Roman" panose="02020603050405020304" pitchFamily="18" charset="0"/>
                              <a:cs typeface="Arial" panose="020B0604020202020204" pitchFamily="34" charset="0"/>
                            </a:rPr>
                            <m:t>𝑓</m:t>
                          </m:r>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i="1">
                                  <a:effectLst/>
                                  <a:latin typeface="Cambria Math" panose="02040503050406030204" pitchFamily="18" charset="0"/>
                                  <a:ea typeface="Times New Roman" panose="02020603050405020304" pitchFamily="18" charset="0"/>
                                  <a:cs typeface="Arial" panose="020B0604020202020204" pitchFamily="34" charset="0"/>
                                </a:rPr>
                                <m:t>𝑥</m:t>
                              </m:r>
                              <m:r>
                                <a:rPr lang="en-US" sz="1800" i="1">
                                  <a:effectLst/>
                                  <a:latin typeface="Cambria Math" panose="02040503050406030204" pitchFamily="18" charset="0"/>
                                  <a:ea typeface="Times New Roman" panose="02020603050405020304" pitchFamily="18" charset="0"/>
                                  <a:cs typeface="Arial" panose="020B0604020202020204" pitchFamily="34" charset="0"/>
                                </a:rPr>
                                <m:t>,</m:t>
                              </m:r>
                              <m:r>
                                <a:rPr lang="en-US" sz="1800" i="1">
                                  <a:effectLst/>
                                  <a:latin typeface="Cambria Math" panose="02040503050406030204" pitchFamily="18" charset="0"/>
                                  <a:ea typeface="Times New Roman" panose="02020603050405020304" pitchFamily="18" charset="0"/>
                                  <a:cs typeface="Arial" panose="020B0604020202020204" pitchFamily="34" charset="0"/>
                                </a:rPr>
                                <m:t>𝑦</m:t>
                              </m:r>
                            </m:e>
                          </m:d>
                          <m:r>
                            <a:rPr lang="en-US" sz="1800" i="1">
                              <a:effectLst/>
                              <a:latin typeface="Cambria Math" panose="02040503050406030204" pitchFamily="18" charset="0"/>
                              <a:ea typeface="Times New Roman" panose="02020603050405020304" pitchFamily="18" charset="0"/>
                              <a:cs typeface="Arial" panose="020B0604020202020204" pitchFamily="34" charset="0"/>
                            </a:rPr>
                            <m:t> </m:t>
                          </m:r>
                          <m:r>
                            <a:rPr lang="en-US" sz="1800" i="1">
                              <a:effectLst/>
                              <a:latin typeface="Cambria Math" panose="02040503050406030204" pitchFamily="18" charset="0"/>
                              <a:ea typeface="Times New Roman" panose="02020603050405020304" pitchFamily="18" charset="0"/>
                              <a:cs typeface="Arial" panose="020B0604020202020204" pitchFamily="34" charset="0"/>
                            </a:rPr>
                            <m:t>𝑑𝑦</m:t>
                          </m:r>
                        </m:e>
                      </m:nary>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𝑓</m:t>
                          </m:r>
                        </m:e>
                        <m:sub>
                          <m:r>
                            <a:rPr lang="en-US" sz="1800" i="1">
                              <a:effectLst/>
                              <a:latin typeface="Cambria Math" panose="02040503050406030204" pitchFamily="18" charset="0"/>
                              <a:ea typeface="Calibri" panose="020F0502020204030204" pitchFamily="34" charset="0"/>
                              <a:cs typeface="Arial" panose="020B0604020202020204" pitchFamily="34" charset="0"/>
                            </a:rPr>
                            <m:t>𝑌</m:t>
                          </m:r>
                        </m:sub>
                      </m:sSub>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𝑦</m:t>
                          </m:r>
                        </m:e>
                      </m:d>
                      <m:r>
                        <a:rPr lang="en-US" sz="1800" i="1">
                          <a:effectLst/>
                          <a:latin typeface="Cambria Math" panose="02040503050406030204" pitchFamily="18" charset="0"/>
                          <a:ea typeface="Calibri" panose="020F0502020204030204" pitchFamily="34" charset="0"/>
                          <a:cs typeface="Arial" panose="020B0604020202020204" pitchFamily="34" charset="0"/>
                        </a:rPr>
                        <m:t>=</m:t>
                      </m:r>
                      <m:nary>
                        <m:naryPr>
                          <m:limLoc m:val="undOv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800" i="1">
                              <a:effectLst/>
                              <a:latin typeface="Cambria Math" panose="02040503050406030204" pitchFamily="18" charset="0"/>
                              <a:ea typeface="Times New Roman" panose="02020603050405020304" pitchFamily="18" charset="0"/>
                              <a:cs typeface="Arial" panose="020B0604020202020204" pitchFamily="34" charset="0"/>
                            </a:rPr>
                            <m:t>−∞</m:t>
                          </m:r>
                        </m:sub>
                        <m:sup>
                          <m:r>
                            <a:rPr lang="en-US" sz="1800" i="1">
                              <a:effectLst/>
                              <a:latin typeface="Cambria Math" panose="02040503050406030204" pitchFamily="18" charset="0"/>
                              <a:ea typeface="Times New Roman" panose="02020603050405020304" pitchFamily="18" charset="0"/>
                              <a:cs typeface="Arial" panose="020B0604020202020204" pitchFamily="34" charset="0"/>
                            </a:rPr>
                            <m:t>∞</m:t>
                          </m:r>
                        </m:sup>
                        <m:e>
                          <m:r>
                            <a:rPr lang="en-US" sz="1800" i="1">
                              <a:effectLst/>
                              <a:latin typeface="Cambria Math" panose="02040503050406030204" pitchFamily="18" charset="0"/>
                              <a:ea typeface="Times New Roman" panose="02020603050405020304" pitchFamily="18" charset="0"/>
                              <a:cs typeface="Arial" panose="020B0604020202020204" pitchFamily="34" charset="0"/>
                            </a:rPr>
                            <m:t>𝑓</m:t>
                          </m:r>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i="1">
                                  <a:effectLst/>
                                  <a:latin typeface="Cambria Math" panose="02040503050406030204" pitchFamily="18" charset="0"/>
                                  <a:ea typeface="Times New Roman" panose="02020603050405020304" pitchFamily="18" charset="0"/>
                                  <a:cs typeface="Arial" panose="020B0604020202020204" pitchFamily="34" charset="0"/>
                                </a:rPr>
                                <m:t>𝑥</m:t>
                              </m:r>
                              <m:r>
                                <a:rPr lang="en-US" sz="1800" i="1">
                                  <a:effectLst/>
                                  <a:latin typeface="Cambria Math" panose="02040503050406030204" pitchFamily="18" charset="0"/>
                                  <a:ea typeface="Times New Roman" panose="02020603050405020304" pitchFamily="18" charset="0"/>
                                  <a:cs typeface="Arial" panose="020B0604020202020204" pitchFamily="34" charset="0"/>
                                </a:rPr>
                                <m:t>,</m:t>
                              </m:r>
                              <m:r>
                                <a:rPr lang="en-US" sz="1800" i="1">
                                  <a:effectLst/>
                                  <a:latin typeface="Cambria Math" panose="02040503050406030204" pitchFamily="18" charset="0"/>
                                  <a:ea typeface="Times New Roman" panose="02020603050405020304" pitchFamily="18" charset="0"/>
                                  <a:cs typeface="Arial" panose="020B0604020202020204" pitchFamily="34" charset="0"/>
                                </a:rPr>
                                <m:t>𝑦</m:t>
                              </m:r>
                            </m:e>
                          </m:d>
                          <m:r>
                            <a:rPr lang="en-US" sz="1800" i="1">
                              <a:effectLst/>
                              <a:latin typeface="Cambria Math" panose="02040503050406030204" pitchFamily="18" charset="0"/>
                              <a:ea typeface="Times New Roman" panose="02020603050405020304" pitchFamily="18" charset="0"/>
                              <a:cs typeface="Arial" panose="020B0604020202020204" pitchFamily="34" charset="0"/>
                            </a:rPr>
                            <m:t> </m:t>
                          </m:r>
                          <m:r>
                            <a:rPr lang="en-US" sz="1800" i="1">
                              <a:effectLst/>
                              <a:latin typeface="Cambria Math" panose="02040503050406030204" pitchFamily="18" charset="0"/>
                              <a:ea typeface="Times New Roman" panose="02020603050405020304" pitchFamily="18" charset="0"/>
                              <a:cs typeface="Arial" panose="020B0604020202020204" pitchFamily="34" charset="0"/>
                            </a:rPr>
                            <m:t>𝑑𝑥</m:t>
                          </m:r>
                        </m:e>
                      </m:nary>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r>
                  <a:rPr lang="en-US" sz="1800" dirty="0">
                    <a:effectLst/>
                    <a:latin typeface="Times New Roman" panose="02020603050405020304" pitchFamily="18" charset="0"/>
                    <a:ea typeface="Calibri" panose="020F0502020204030204" pitchFamily="34" charset="0"/>
                    <a:cs typeface="Arial" panose="020B0604020202020204" pitchFamily="34" charset="0"/>
                  </a:rPr>
                  <a:t>are the (marginal) </a:t>
                </a:r>
                <a:r>
                  <a:rPr lang="en-US" sz="1800" i="1" dirty="0">
                    <a:effectLst/>
                    <a:latin typeface="Times New Roman" panose="02020603050405020304" pitchFamily="18" charset="0"/>
                    <a:ea typeface="Calibri" panose="020F0502020204030204" pitchFamily="34" charset="0"/>
                    <a:cs typeface="Arial" panose="020B0604020202020204" pitchFamily="34" charset="0"/>
                  </a:rPr>
                  <a:t>probability density functions</a:t>
                </a:r>
                <a:r>
                  <a:rPr lang="en-US" sz="1800" dirty="0">
                    <a:effectLst/>
                    <a:latin typeface="Times New Roman" panose="02020603050405020304" pitchFamily="18" charset="0"/>
                    <a:ea typeface="Calibri" panose="020F0502020204030204" pitchFamily="34" charset="0"/>
                    <a:cs typeface="Arial" panose="020B0604020202020204" pitchFamily="34" charset="0"/>
                  </a:rPr>
                  <a:t> of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respectively</a:t>
                </a:r>
                <a:endParaRPr lang="en-US" sz="3200" dirty="0"/>
              </a:p>
            </p:txBody>
          </p:sp>
        </mc:Choice>
        <mc:Fallback xmlns="">
          <p:sp>
            <p:nvSpPr>
              <p:cNvPr id="3" name="Content Placeholder 2">
                <a:extLst>
                  <a:ext uri="{FF2B5EF4-FFF2-40B4-BE49-F238E27FC236}">
                    <a16:creationId xmlns:a16="http://schemas.microsoft.com/office/drawing/2014/main" id="{9D360184-47C3-B40E-EF02-D8C47E81114E}"/>
                  </a:ext>
                </a:extLst>
              </p:cNvPr>
              <p:cNvSpPr>
                <a:spLocks noGrp="1" noRot="1" noChangeAspect="1" noMove="1" noResize="1" noEditPoints="1" noAdjustHandles="1" noChangeArrowheads="1" noChangeShapeType="1" noTextEdit="1"/>
              </p:cNvSpPr>
              <p:nvPr>
                <p:ph idx="1"/>
              </p:nvPr>
            </p:nvSpPr>
            <p:spPr>
              <a:xfrm>
                <a:off x="838200" y="1253331"/>
                <a:ext cx="10515600" cy="4351338"/>
              </a:xfrm>
              <a:blipFill>
                <a:blip r:embed="rId2"/>
                <a:stretch>
                  <a:fillRect l="-522" t="-842" r="-464" b="-29173"/>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A24D5D5D-4CCA-A759-E3BF-9BBAE8A7F7BD}"/>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BC3693E3-260A-8C86-4855-C7FADC23E1F0}"/>
              </a:ext>
            </a:extLst>
          </p:cNvPr>
          <p:cNvSpPr>
            <a:spLocks noGrp="1"/>
          </p:cNvSpPr>
          <p:nvPr>
            <p:ph type="sldNum" sz="quarter" idx="12"/>
          </p:nvPr>
        </p:nvSpPr>
        <p:spPr/>
        <p:txBody>
          <a:bodyPr/>
          <a:lstStyle/>
          <a:p>
            <a:fld id="{BA691707-747E-C946-9ECD-54E2551B1C59}" type="slidenum">
              <a:rPr lang="en-US" smtClean="0"/>
              <a:pPr/>
              <a:t>144</a:t>
            </a:fld>
            <a:endParaRPr lang="en-US" dirty="0"/>
          </a:p>
        </p:txBody>
      </p:sp>
    </p:spTree>
    <p:extLst>
      <p:ext uri="{BB962C8B-B14F-4D97-AF65-F5344CB8AC3E}">
        <p14:creationId xmlns:p14="http://schemas.microsoft.com/office/powerpoint/2010/main" val="22791410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4BDAB-5B84-A39B-5121-D6CFF28DF040}"/>
              </a:ext>
            </a:extLst>
          </p:cNvPr>
          <p:cNvSpPr>
            <a:spLocks noGrp="1"/>
          </p:cNvSpPr>
          <p:nvPr>
            <p:ph type="title"/>
          </p:nvPr>
        </p:nvSpPr>
        <p:spPr>
          <a:xfrm>
            <a:off x="838200" y="1"/>
            <a:ext cx="10515600" cy="800100"/>
          </a:xfrm>
        </p:spPr>
        <p:txBody>
          <a:bodyPr>
            <a:normAutofit fontScale="90000"/>
          </a:bodyPr>
          <a:lstStyle/>
          <a:p>
            <a:r>
              <a:rPr lang="en-US" dirty="0"/>
              <a:t>Joint Probability Density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EB5C0C2-6064-6E1C-0B1A-062D6BDA4AE4}"/>
                  </a:ext>
                </a:extLst>
              </p:cNvPr>
              <p:cNvSpPr>
                <a:spLocks noGrp="1"/>
              </p:cNvSpPr>
              <p:nvPr>
                <p:ph idx="1"/>
              </p:nvPr>
            </p:nvSpPr>
            <p:spPr>
              <a:xfrm>
                <a:off x="838200" y="662781"/>
                <a:ext cx="10515600" cy="4648200"/>
              </a:xfrm>
            </p:spPr>
            <p:txBody>
              <a:bodyPr>
                <a:noAutofit/>
              </a:bodyPr>
              <a:lstStyle/>
              <a:p>
                <a:pPr marL="0" marR="0">
                  <a:lnSpc>
                    <a:spcPct val="107000"/>
                  </a:lnSpc>
                  <a:spcAft>
                    <a:spcPts val="800"/>
                  </a:spcAft>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Example 8:</a:t>
                </a:r>
                <a:r>
                  <a:rPr lang="en-US" sz="1600" dirty="0">
                    <a:effectLst/>
                    <a:latin typeface="Times New Roman" panose="02020603050405020304" pitchFamily="18" charset="0"/>
                    <a:ea typeface="Calibri" panose="020F0502020204030204" pitchFamily="34" charset="0"/>
                    <a:cs typeface="Arial" panose="020B0604020202020204" pitchFamily="34" charset="0"/>
                  </a:rPr>
                  <a:t> Suppose that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are jointly continuous random variables with</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𝑓</m:t>
                      </m:r>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𝑥</m:t>
                          </m:r>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𝑦</m:t>
                          </m:r>
                        </m:e>
                      </m:d>
                      <m:r>
                        <a:rPr lang="en-US" sz="16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m>
                            <m:mPr>
                              <m:mcs>
                                <m:mc>
                                  <m:mcPr>
                                    <m:count m:val="2"/>
                                    <m:mcJc m:val="center"/>
                                  </m:mcPr>
                                </m:mc>
                              </m:mcs>
                              <m:ctrlPr>
                                <a:rPr lang="en-US" sz="1600" i="1">
                                  <a:effectLst/>
                                  <a:latin typeface="Cambria Math" panose="02040503050406030204" pitchFamily="18" charset="0"/>
                                  <a:ea typeface="Calibri" panose="020F0502020204030204" pitchFamily="34" charset="0"/>
                                  <a:cs typeface="Arial" panose="020B0604020202020204" pitchFamily="34" charset="0"/>
                                </a:rPr>
                              </m:ctrlPr>
                            </m:mPr>
                            <m:mr>
                              <m:e>
                                <m:r>
                                  <a:rPr lang="en-US" sz="1600" i="1">
                                    <a:effectLst/>
                                    <a:latin typeface="Cambria Math" panose="02040503050406030204" pitchFamily="18" charset="0"/>
                                    <a:ea typeface="Calibri" panose="020F0502020204030204" pitchFamily="34" charset="0"/>
                                    <a:cs typeface="Arial" panose="020B0604020202020204" pitchFamily="34" charset="0"/>
                                  </a:rPr>
                                  <m:t>24</m:t>
                                </m:r>
                                <m:r>
                                  <a:rPr lang="en-US" sz="1600" i="1">
                                    <a:effectLst/>
                                    <a:latin typeface="Cambria Math" panose="02040503050406030204" pitchFamily="18" charset="0"/>
                                    <a:ea typeface="Calibri" panose="020F0502020204030204" pitchFamily="34" charset="0"/>
                                    <a:cs typeface="Arial" panose="020B0604020202020204" pitchFamily="34" charset="0"/>
                                  </a:rPr>
                                  <m:t>𝑥𝑦</m:t>
                                </m:r>
                              </m:e>
                              <m:e>
                                <m:r>
                                  <m:rPr>
                                    <m:nor/>
                                  </m:rPr>
                                  <a:rPr lang="en-US" sz="1600">
                                    <a:effectLst/>
                                    <a:latin typeface="Cambria Math" panose="02040503050406030204" pitchFamily="18" charset="0"/>
                                    <a:ea typeface="Calibri" panose="020F0502020204030204" pitchFamily="34" charset="0"/>
                                    <a:cs typeface="Arial" panose="020B0604020202020204" pitchFamily="34" charset="0"/>
                                  </a:rPr>
                                  <m:t>for</m:t>
                                </m:r>
                                <m:r>
                                  <a:rPr lang="en-US" sz="1600" i="1">
                                    <a:effectLst/>
                                    <a:latin typeface="Cambria Math" panose="02040503050406030204" pitchFamily="18" charset="0"/>
                                    <a:ea typeface="Calibri" panose="020F0502020204030204" pitchFamily="34" charset="0"/>
                                    <a:cs typeface="Arial" panose="020B0604020202020204" pitchFamily="34" charset="0"/>
                                  </a:rPr>
                                  <m:t> </m:t>
                                </m:r>
                                <m:r>
                                  <a:rPr lang="en-US" sz="1600" i="1">
                                    <a:effectLst/>
                                    <a:latin typeface="Cambria Math" panose="02040503050406030204" pitchFamily="18" charset="0"/>
                                    <a:ea typeface="Calibri" panose="020F0502020204030204" pitchFamily="34" charset="0"/>
                                    <a:cs typeface="Arial" panose="020B0604020202020204" pitchFamily="34" charset="0"/>
                                  </a:rPr>
                                  <m:t>𝑥</m:t>
                                </m:r>
                                <m:r>
                                  <a:rPr lang="en-US" sz="1600" i="1">
                                    <a:effectLst/>
                                    <a:latin typeface="Cambria Math" panose="02040503050406030204" pitchFamily="18" charset="0"/>
                                    <a:ea typeface="Calibri" panose="020F0502020204030204" pitchFamily="34" charset="0"/>
                                    <a:cs typeface="Arial" panose="020B0604020202020204" pitchFamily="34" charset="0"/>
                                  </a:rPr>
                                  <m:t>≥0, </m:t>
                                </m:r>
                                <m:r>
                                  <a:rPr lang="en-US" sz="1600" i="1">
                                    <a:effectLst/>
                                    <a:latin typeface="Cambria Math" panose="02040503050406030204" pitchFamily="18" charset="0"/>
                                    <a:ea typeface="Calibri" panose="020F0502020204030204" pitchFamily="34" charset="0"/>
                                    <a:cs typeface="Arial" panose="020B0604020202020204" pitchFamily="34" charset="0"/>
                                  </a:rPr>
                                  <m:t>𝑦</m:t>
                                </m:r>
                                <m:r>
                                  <a:rPr lang="en-US" sz="1600" i="1">
                                    <a:effectLst/>
                                    <a:latin typeface="Cambria Math" panose="02040503050406030204" pitchFamily="18" charset="0"/>
                                    <a:ea typeface="Calibri" panose="020F0502020204030204" pitchFamily="34" charset="0"/>
                                    <a:cs typeface="Arial" panose="020B0604020202020204" pitchFamily="34" charset="0"/>
                                  </a:rPr>
                                  <m:t>≥0, </m:t>
                                </m:r>
                                <m:r>
                                  <m:rPr>
                                    <m:nor/>
                                  </m:rPr>
                                  <a:rPr lang="en-US" sz="1600">
                                    <a:effectLst/>
                                    <a:latin typeface="Cambria Math" panose="02040503050406030204" pitchFamily="18" charset="0"/>
                                    <a:ea typeface="Calibri" panose="020F0502020204030204" pitchFamily="34" charset="0"/>
                                    <a:cs typeface="Arial" panose="020B0604020202020204" pitchFamily="34" charset="0"/>
                                  </a:rPr>
                                  <m:t>and</m:t>
                                </m:r>
                                <m:r>
                                  <a:rPr lang="en-US" sz="1600" i="1">
                                    <a:effectLst/>
                                    <a:latin typeface="Cambria Math" panose="02040503050406030204" pitchFamily="18" charset="0"/>
                                    <a:ea typeface="Calibri" panose="020F0502020204030204" pitchFamily="34" charset="0"/>
                                    <a:cs typeface="Arial" panose="020B0604020202020204" pitchFamily="34" charset="0"/>
                                  </a:rPr>
                                  <m:t> </m:t>
                                </m:r>
                                <m:r>
                                  <a:rPr lang="en-US" sz="1600" i="1">
                                    <a:effectLst/>
                                    <a:latin typeface="Cambria Math" panose="02040503050406030204" pitchFamily="18" charset="0"/>
                                    <a:ea typeface="Calibri" panose="020F0502020204030204" pitchFamily="34" charset="0"/>
                                    <a:cs typeface="Arial" panose="020B0604020202020204" pitchFamily="34" charset="0"/>
                                  </a:rPr>
                                  <m:t>𝑥</m:t>
                                </m:r>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𝑦</m:t>
                                </m:r>
                                <m:r>
                                  <a:rPr lang="en-US" sz="1600" i="1">
                                    <a:effectLst/>
                                    <a:latin typeface="Cambria Math" panose="02040503050406030204" pitchFamily="18" charset="0"/>
                                    <a:ea typeface="Calibri" panose="020F0502020204030204" pitchFamily="34" charset="0"/>
                                    <a:cs typeface="Arial" panose="020B0604020202020204" pitchFamily="34" charset="0"/>
                                  </a:rPr>
                                  <m:t>≤1</m:t>
                                </m:r>
                              </m:e>
                            </m:mr>
                            <m:mr>
                              <m:e>
                                <m:r>
                                  <a:rPr lang="en-US" sz="1600" i="1">
                                    <a:effectLst/>
                                    <a:latin typeface="Cambria Math" panose="02040503050406030204" pitchFamily="18" charset="0"/>
                                    <a:ea typeface="Calibri" panose="020F0502020204030204" pitchFamily="34" charset="0"/>
                                    <a:cs typeface="Arial" panose="020B0604020202020204" pitchFamily="34" charset="0"/>
                                  </a:rPr>
                                  <m:t>0</m:t>
                                </m:r>
                              </m:e>
                              <m:e>
                                <m:r>
                                  <m:rPr>
                                    <m:nor/>
                                  </m:rPr>
                                  <a:rPr lang="en-US" sz="1600">
                                    <a:effectLst/>
                                    <a:latin typeface="Cambria Math" panose="02040503050406030204" pitchFamily="18" charset="0"/>
                                    <a:ea typeface="Calibri" panose="020F0502020204030204" pitchFamily="34" charset="0"/>
                                    <a:cs typeface="Arial" panose="020B0604020202020204" pitchFamily="34" charset="0"/>
                                  </a:rPr>
                                  <m:t>otherwise</m:t>
                                </m:r>
                              </m:e>
                            </m:mr>
                          </m:m>
                        </m:e>
                      </m:d>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r>
                  <a:rPr lang="en-US" sz="1600" dirty="0">
                    <a:effectLst/>
                    <a:latin typeface="Times New Roman" panose="02020603050405020304" pitchFamily="18" charset="0"/>
                    <a:ea typeface="Calibri" panose="020F0502020204030204" pitchFamily="34" charset="0"/>
                    <a:cs typeface="Arial" panose="020B0604020202020204" pitchFamily="34" charset="0"/>
                  </a:rPr>
                  <a:t>Then</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𝑓</m:t>
                          </m:r>
                        </m:e>
                        <m:sub>
                          <m:r>
                            <a:rPr lang="en-US" sz="16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𝑥</m:t>
                          </m:r>
                        </m:e>
                      </m:d>
                      <m:r>
                        <a:rPr lang="en-US" sz="1600" i="1">
                          <a:effectLst/>
                          <a:latin typeface="Cambria Math" panose="02040503050406030204" pitchFamily="18" charset="0"/>
                          <a:ea typeface="Calibri" panose="020F0502020204030204" pitchFamily="34" charset="0"/>
                          <a:cs typeface="Arial" panose="020B0604020202020204" pitchFamily="34" charset="0"/>
                        </a:rPr>
                        <m:t>=</m:t>
                      </m:r>
                      <m:nary>
                        <m:naryPr>
                          <m:limLoc m:val="undOvr"/>
                          <m:ctrlPr>
                            <a:rPr lang="en-US" sz="1600" i="1">
                              <a:effectLst/>
                              <a:latin typeface="Cambria Math" panose="02040503050406030204" pitchFamily="18" charset="0"/>
                              <a:ea typeface="Calibri" panose="020F0502020204030204" pitchFamily="34" charset="0"/>
                              <a:cs typeface="Arial" panose="020B0604020202020204" pitchFamily="34" charset="0"/>
                            </a:rPr>
                          </m:ctrlPr>
                        </m:naryPr>
                        <m:sub>
                          <m:r>
                            <a:rPr lang="en-US" sz="1600" i="1">
                              <a:effectLst/>
                              <a:latin typeface="Cambria Math" panose="02040503050406030204" pitchFamily="18" charset="0"/>
                              <a:ea typeface="Calibri" panose="020F0502020204030204" pitchFamily="34" charset="0"/>
                              <a:cs typeface="Arial" panose="020B0604020202020204" pitchFamily="34" charset="0"/>
                            </a:rPr>
                            <m:t>0</m:t>
                          </m:r>
                        </m:sub>
                        <m:sup>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𝑥</m:t>
                          </m:r>
                        </m:sup>
                        <m:e>
                          <m:r>
                            <a:rPr lang="en-US" sz="1600" i="1">
                              <a:effectLst/>
                              <a:latin typeface="Cambria Math" panose="02040503050406030204" pitchFamily="18" charset="0"/>
                              <a:ea typeface="Calibri" panose="020F0502020204030204" pitchFamily="34" charset="0"/>
                              <a:cs typeface="Arial" panose="020B0604020202020204" pitchFamily="34" charset="0"/>
                            </a:rPr>
                            <m:t>24</m:t>
                          </m:r>
                          <m:r>
                            <a:rPr lang="en-US" sz="1600" i="1">
                              <a:effectLst/>
                              <a:latin typeface="Cambria Math" panose="02040503050406030204" pitchFamily="18" charset="0"/>
                              <a:ea typeface="Calibri" panose="020F0502020204030204" pitchFamily="34" charset="0"/>
                              <a:cs typeface="Arial" panose="020B0604020202020204" pitchFamily="34" charset="0"/>
                            </a:rPr>
                            <m:t>𝑥𝑦</m:t>
                          </m:r>
                          <m:box>
                            <m:boxPr>
                              <m:diff m:val="on"/>
                              <m:ctrlPr>
                                <a:rPr lang="en-US" sz="1600" i="1">
                                  <a:effectLst/>
                                  <a:latin typeface="Cambria Math" panose="02040503050406030204" pitchFamily="18" charset="0"/>
                                  <a:ea typeface="Calibri" panose="020F0502020204030204" pitchFamily="34" charset="0"/>
                                  <a:cs typeface="Arial" panose="020B0604020202020204" pitchFamily="34" charset="0"/>
                                </a:rPr>
                              </m:ctrlPr>
                            </m:boxPr>
                            <m:e>
                              <m:r>
                                <a:rPr lang="en-US" sz="1600" i="1">
                                  <a:effectLst/>
                                  <a:latin typeface="Cambria Math" panose="02040503050406030204" pitchFamily="18" charset="0"/>
                                  <a:ea typeface="Calibri" panose="020F0502020204030204" pitchFamily="34" charset="0"/>
                                  <a:cs typeface="Arial" panose="020B0604020202020204" pitchFamily="34" charset="0"/>
                                </a:rPr>
                                <m:t>𝑑𝑦</m:t>
                              </m:r>
                              <m:d>
                                <m:dPr>
                                  <m:begChr m:val="|"/>
                                  <m:endChr m:val=""/>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m>
                                    <m:mPr>
                                      <m:mcs>
                                        <m:mc>
                                          <m:mcPr>
                                            <m:count m:val="1"/>
                                            <m:mcJc m:val="center"/>
                                          </m:mcPr>
                                        </m:mc>
                                      </m:mcs>
                                      <m:ctrlPr>
                                        <a:rPr lang="en-US" sz="1600" i="1">
                                          <a:effectLst/>
                                          <a:latin typeface="Cambria Math" panose="02040503050406030204" pitchFamily="18" charset="0"/>
                                          <a:ea typeface="Calibri" panose="020F0502020204030204" pitchFamily="34" charset="0"/>
                                          <a:cs typeface="Arial" panose="020B0604020202020204" pitchFamily="34" charset="0"/>
                                        </a:rPr>
                                      </m:ctrlPr>
                                    </m:mPr>
                                    <m:mr>
                                      <m:e>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𝑥</m:t>
                                        </m:r>
                                      </m:e>
                                    </m:mr>
                                    <m:mr>
                                      <m:e/>
                                    </m:mr>
                                    <m:mr>
                                      <m:e>
                                        <m:r>
                                          <a:rPr lang="en-US" sz="1600" i="1">
                                            <a:effectLst/>
                                            <a:latin typeface="Cambria Math" panose="02040503050406030204" pitchFamily="18" charset="0"/>
                                            <a:ea typeface="Calibri" panose="020F0502020204030204" pitchFamily="34" charset="0"/>
                                            <a:cs typeface="Arial" panose="020B0604020202020204" pitchFamily="34" charset="0"/>
                                          </a:rPr>
                                          <m:t>0</m:t>
                                        </m:r>
                                      </m:e>
                                    </m:mr>
                                  </m:m>
                                  <m:r>
                                    <a:rPr lang="en-US" sz="1600" i="1">
                                      <a:effectLst/>
                                      <a:latin typeface="Cambria Math" panose="02040503050406030204" pitchFamily="18" charset="0"/>
                                      <a:ea typeface="Calibri" panose="020F0502020204030204" pitchFamily="34" charset="0"/>
                                      <a:cs typeface="Arial" panose="020B0604020202020204" pitchFamily="34" charset="0"/>
                                    </a:rPr>
                                    <m:t>=</m:t>
                                  </m:r>
                                  <m:m>
                                    <m:mPr>
                                      <m:mcs>
                                        <m:mc>
                                          <m:mcPr>
                                            <m:count m:val="2"/>
                                            <m:mcJc m:val="center"/>
                                          </m:mcPr>
                                        </m:mc>
                                      </m:mcs>
                                      <m:ctrlPr>
                                        <a:rPr lang="en-US" sz="1600" i="1">
                                          <a:effectLst/>
                                          <a:latin typeface="Cambria Math" panose="02040503050406030204" pitchFamily="18" charset="0"/>
                                          <a:ea typeface="Calibri" panose="020F0502020204030204" pitchFamily="34" charset="0"/>
                                          <a:cs typeface="Arial" panose="020B0604020202020204" pitchFamily="34" charset="0"/>
                                        </a:rPr>
                                      </m:ctrlPr>
                                    </m:mPr>
                                    <m:mr>
                                      <m:e>
                                        <m:r>
                                          <a:rPr lang="en-US" sz="1600" i="1">
                                            <a:effectLst/>
                                            <a:latin typeface="Cambria Math" panose="02040503050406030204" pitchFamily="18" charset="0"/>
                                            <a:ea typeface="Calibri" panose="020F0502020204030204" pitchFamily="34" charset="0"/>
                                            <a:cs typeface="Arial" panose="020B0604020202020204" pitchFamily="34" charset="0"/>
                                          </a:rPr>
                                          <m:t>12</m:t>
                                        </m:r>
                                        <m:r>
                                          <a:rPr lang="en-US" sz="1600" i="1">
                                            <a:effectLst/>
                                            <a:latin typeface="Cambria Math" panose="02040503050406030204" pitchFamily="18" charset="0"/>
                                            <a:ea typeface="Calibri" panose="020F0502020204030204" pitchFamily="34" charset="0"/>
                                            <a:cs typeface="Arial" panose="020B0604020202020204" pitchFamily="34" charset="0"/>
                                          </a:rPr>
                                          <m:t>𝑥</m:t>
                                        </m:r>
                                        <m:sSup>
                                          <m:sSupPr>
                                            <m:ctrlPr>
                                              <a:rPr lang="en-US" sz="1600" i="1">
                                                <a:effectLst/>
                                                <a:latin typeface="Cambria Math" panose="02040503050406030204" pitchFamily="18" charset="0"/>
                                                <a:ea typeface="Calibri" panose="020F0502020204030204" pitchFamily="34" charset="0"/>
                                                <a:cs typeface="Arial" panose="020B0604020202020204" pitchFamily="34" charset="0"/>
                                              </a:rPr>
                                            </m:ctrlPr>
                                          </m:sSupPr>
                                          <m:e>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𝑥</m:t>
                                                </m:r>
                                              </m:e>
                                            </m:d>
                                          </m:e>
                                          <m:sup>
                                            <m:r>
                                              <a:rPr lang="en-US" sz="1600" i="1">
                                                <a:effectLst/>
                                                <a:latin typeface="Cambria Math" panose="02040503050406030204" pitchFamily="18" charset="0"/>
                                                <a:ea typeface="Calibri" panose="020F0502020204030204" pitchFamily="34" charset="0"/>
                                                <a:cs typeface="Arial" panose="020B0604020202020204" pitchFamily="34" charset="0"/>
                                              </a:rPr>
                                              <m:t>2</m:t>
                                            </m:r>
                                          </m:sup>
                                        </m:sSup>
                                      </m:e>
                                      <m:e>
                                        <m:r>
                                          <m:rPr>
                                            <m:nor/>
                                          </m:rPr>
                                          <a:rPr lang="en-US" sz="1600">
                                            <a:effectLst/>
                                            <a:latin typeface="Cambria Math" panose="02040503050406030204" pitchFamily="18" charset="0"/>
                                            <a:ea typeface="Calibri" panose="020F0502020204030204" pitchFamily="34" charset="0"/>
                                            <a:cs typeface="Arial" panose="020B0604020202020204" pitchFamily="34" charset="0"/>
                                          </a:rPr>
                                          <m:t>for</m:t>
                                        </m:r>
                                        <m:r>
                                          <a:rPr lang="en-US" sz="1600" i="1">
                                            <a:effectLst/>
                                            <a:latin typeface="Cambria Math" panose="02040503050406030204" pitchFamily="18" charset="0"/>
                                            <a:ea typeface="Calibri" panose="020F0502020204030204" pitchFamily="34" charset="0"/>
                                            <a:cs typeface="Arial" panose="020B0604020202020204" pitchFamily="34" charset="0"/>
                                          </a:rPr>
                                          <m:t> 0≤</m:t>
                                        </m:r>
                                        <m:r>
                                          <a:rPr lang="en-US" sz="1600" i="1">
                                            <a:effectLst/>
                                            <a:latin typeface="Cambria Math" panose="02040503050406030204" pitchFamily="18" charset="0"/>
                                            <a:ea typeface="Calibri" panose="020F0502020204030204" pitchFamily="34" charset="0"/>
                                            <a:cs typeface="Arial" panose="020B0604020202020204" pitchFamily="34" charset="0"/>
                                          </a:rPr>
                                          <m:t>𝑥</m:t>
                                        </m:r>
                                        <m:r>
                                          <a:rPr lang="en-US" sz="1600" i="1">
                                            <a:effectLst/>
                                            <a:latin typeface="Cambria Math" panose="02040503050406030204" pitchFamily="18" charset="0"/>
                                            <a:ea typeface="Calibri" panose="020F0502020204030204" pitchFamily="34" charset="0"/>
                                            <a:cs typeface="Arial" panose="020B0604020202020204" pitchFamily="34" charset="0"/>
                                          </a:rPr>
                                          <m:t>≤1</m:t>
                                        </m:r>
                                      </m:e>
                                    </m:mr>
                                  </m:m>
                                </m:e>
                              </m:d>
                            </m:e>
                          </m:box>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𝑓</m:t>
                          </m:r>
                        </m:e>
                        <m:sub>
                          <m:r>
                            <a:rPr lang="en-US" sz="1600" i="1">
                              <a:effectLst/>
                              <a:latin typeface="Cambria Math" panose="02040503050406030204" pitchFamily="18" charset="0"/>
                              <a:ea typeface="Calibri" panose="020F0502020204030204" pitchFamily="34" charset="0"/>
                              <a:cs typeface="Arial" panose="020B0604020202020204" pitchFamily="34" charset="0"/>
                            </a:rPr>
                            <m:t>𝑌</m:t>
                          </m:r>
                        </m:sub>
                      </m:sSub>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𝑦</m:t>
                          </m:r>
                        </m:e>
                      </m:d>
                      <m:r>
                        <a:rPr lang="en-US" sz="1600" i="1">
                          <a:effectLst/>
                          <a:latin typeface="Cambria Math" panose="02040503050406030204" pitchFamily="18" charset="0"/>
                          <a:ea typeface="Calibri" panose="020F0502020204030204" pitchFamily="34" charset="0"/>
                          <a:cs typeface="Arial" panose="020B0604020202020204" pitchFamily="34" charset="0"/>
                        </a:rPr>
                        <m:t>=</m:t>
                      </m:r>
                      <m:nary>
                        <m:naryPr>
                          <m:limLoc m:val="undOvr"/>
                          <m:ctrlPr>
                            <a:rPr lang="en-US" sz="1600" i="1">
                              <a:effectLst/>
                              <a:latin typeface="Cambria Math" panose="02040503050406030204" pitchFamily="18" charset="0"/>
                              <a:ea typeface="Calibri" panose="020F0502020204030204" pitchFamily="34" charset="0"/>
                              <a:cs typeface="Arial" panose="020B0604020202020204" pitchFamily="34" charset="0"/>
                            </a:rPr>
                          </m:ctrlPr>
                        </m:naryPr>
                        <m:sub>
                          <m:r>
                            <a:rPr lang="en-US" sz="1600" i="1">
                              <a:effectLst/>
                              <a:latin typeface="Cambria Math" panose="02040503050406030204" pitchFamily="18" charset="0"/>
                              <a:ea typeface="Calibri" panose="020F0502020204030204" pitchFamily="34" charset="0"/>
                              <a:cs typeface="Arial" panose="020B0604020202020204" pitchFamily="34" charset="0"/>
                            </a:rPr>
                            <m:t>0</m:t>
                          </m:r>
                        </m:sub>
                        <m:sup>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𝑦</m:t>
                          </m:r>
                        </m:sup>
                        <m:e>
                          <m:r>
                            <a:rPr lang="en-US" sz="1600" i="1">
                              <a:effectLst/>
                              <a:latin typeface="Cambria Math" panose="02040503050406030204" pitchFamily="18" charset="0"/>
                              <a:ea typeface="Calibri" panose="020F0502020204030204" pitchFamily="34" charset="0"/>
                              <a:cs typeface="Arial" panose="020B0604020202020204" pitchFamily="34" charset="0"/>
                            </a:rPr>
                            <m:t>24</m:t>
                          </m:r>
                          <m:r>
                            <a:rPr lang="en-US" sz="1600" i="1">
                              <a:effectLst/>
                              <a:latin typeface="Cambria Math" panose="02040503050406030204" pitchFamily="18" charset="0"/>
                              <a:ea typeface="Calibri" panose="020F0502020204030204" pitchFamily="34" charset="0"/>
                              <a:cs typeface="Arial" panose="020B0604020202020204" pitchFamily="34" charset="0"/>
                            </a:rPr>
                            <m:t>𝑥𝑦</m:t>
                          </m:r>
                          <m:box>
                            <m:boxPr>
                              <m:diff m:val="on"/>
                              <m:ctrlPr>
                                <a:rPr lang="en-US" sz="1600" i="1">
                                  <a:effectLst/>
                                  <a:latin typeface="Cambria Math" panose="02040503050406030204" pitchFamily="18" charset="0"/>
                                  <a:ea typeface="Calibri" panose="020F0502020204030204" pitchFamily="34" charset="0"/>
                                  <a:cs typeface="Arial" panose="020B0604020202020204" pitchFamily="34" charset="0"/>
                                </a:rPr>
                              </m:ctrlPr>
                            </m:boxPr>
                            <m:e>
                              <m:r>
                                <a:rPr lang="en-US" sz="1600" i="1">
                                  <a:effectLst/>
                                  <a:latin typeface="Cambria Math" panose="02040503050406030204" pitchFamily="18" charset="0"/>
                                  <a:ea typeface="Calibri" panose="020F0502020204030204" pitchFamily="34" charset="0"/>
                                  <a:cs typeface="Arial" panose="020B0604020202020204" pitchFamily="34" charset="0"/>
                                </a:rPr>
                                <m:t>𝑑𝑥</m:t>
                              </m:r>
                              <m:d>
                                <m:dPr>
                                  <m:begChr m:val="|"/>
                                  <m:endChr m:val=""/>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m>
                                    <m:mPr>
                                      <m:mcs>
                                        <m:mc>
                                          <m:mcPr>
                                            <m:count m:val="1"/>
                                            <m:mcJc m:val="center"/>
                                          </m:mcPr>
                                        </m:mc>
                                      </m:mcs>
                                      <m:ctrlPr>
                                        <a:rPr lang="en-US" sz="1600" i="1">
                                          <a:effectLst/>
                                          <a:latin typeface="Cambria Math" panose="02040503050406030204" pitchFamily="18" charset="0"/>
                                          <a:ea typeface="Calibri" panose="020F0502020204030204" pitchFamily="34" charset="0"/>
                                          <a:cs typeface="Arial" panose="020B0604020202020204" pitchFamily="34" charset="0"/>
                                        </a:rPr>
                                      </m:ctrlPr>
                                    </m:mPr>
                                    <m:mr>
                                      <m:e>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𝑦</m:t>
                                        </m:r>
                                      </m:e>
                                    </m:mr>
                                    <m:mr>
                                      <m:e/>
                                    </m:mr>
                                    <m:mr>
                                      <m:e>
                                        <m:r>
                                          <a:rPr lang="en-US" sz="1600" i="1">
                                            <a:effectLst/>
                                            <a:latin typeface="Cambria Math" panose="02040503050406030204" pitchFamily="18" charset="0"/>
                                            <a:ea typeface="Calibri" panose="020F0502020204030204" pitchFamily="34" charset="0"/>
                                            <a:cs typeface="Arial" panose="020B0604020202020204" pitchFamily="34" charset="0"/>
                                          </a:rPr>
                                          <m:t>0</m:t>
                                        </m:r>
                                      </m:e>
                                    </m:mr>
                                  </m:m>
                                  <m:r>
                                    <a:rPr lang="en-US" sz="1600" i="1">
                                      <a:effectLst/>
                                      <a:latin typeface="Cambria Math" panose="02040503050406030204" pitchFamily="18" charset="0"/>
                                      <a:ea typeface="Calibri" panose="020F0502020204030204" pitchFamily="34" charset="0"/>
                                      <a:cs typeface="Arial" panose="020B0604020202020204" pitchFamily="34" charset="0"/>
                                    </a:rPr>
                                    <m:t>=</m:t>
                                  </m:r>
                                  <m:m>
                                    <m:mPr>
                                      <m:mcs>
                                        <m:mc>
                                          <m:mcPr>
                                            <m:count m:val="2"/>
                                            <m:mcJc m:val="center"/>
                                          </m:mcPr>
                                        </m:mc>
                                      </m:mcs>
                                      <m:ctrlPr>
                                        <a:rPr lang="en-US" sz="1600" i="1">
                                          <a:effectLst/>
                                          <a:latin typeface="Cambria Math" panose="02040503050406030204" pitchFamily="18" charset="0"/>
                                          <a:ea typeface="Calibri" panose="020F0502020204030204" pitchFamily="34" charset="0"/>
                                          <a:cs typeface="Arial" panose="020B0604020202020204" pitchFamily="34" charset="0"/>
                                        </a:rPr>
                                      </m:ctrlPr>
                                    </m:mPr>
                                    <m:mr>
                                      <m:e>
                                        <m:r>
                                          <a:rPr lang="en-US" sz="1600" i="1">
                                            <a:effectLst/>
                                            <a:latin typeface="Cambria Math" panose="02040503050406030204" pitchFamily="18" charset="0"/>
                                            <a:ea typeface="Calibri" panose="020F0502020204030204" pitchFamily="34" charset="0"/>
                                            <a:cs typeface="Arial" panose="020B0604020202020204" pitchFamily="34" charset="0"/>
                                          </a:rPr>
                                          <m:t>12</m:t>
                                        </m:r>
                                        <m:r>
                                          <a:rPr lang="en-US" sz="1600" i="1">
                                            <a:effectLst/>
                                            <a:latin typeface="Cambria Math" panose="02040503050406030204" pitchFamily="18" charset="0"/>
                                            <a:ea typeface="Calibri" panose="020F0502020204030204" pitchFamily="34" charset="0"/>
                                            <a:cs typeface="Arial" panose="020B0604020202020204" pitchFamily="34" charset="0"/>
                                          </a:rPr>
                                          <m:t>𝑦</m:t>
                                        </m:r>
                                        <m:sSup>
                                          <m:sSupPr>
                                            <m:ctrlPr>
                                              <a:rPr lang="en-US" sz="1600" i="1">
                                                <a:effectLst/>
                                                <a:latin typeface="Cambria Math" panose="02040503050406030204" pitchFamily="18" charset="0"/>
                                                <a:ea typeface="Calibri" panose="020F0502020204030204" pitchFamily="34" charset="0"/>
                                                <a:cs typeface="Arial" panose="020B0604020202020204" pitchFamily="34" charset="0"/>
                                              </a:rPr>
                                            </m:ctrlPr>
                                          </m:sSupPr>
                                          <m:e>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𝑦</m:t>
                                                </m:r>
                                              </m:e>
                                            </m:d>
                                          </m:e>
                                          <m:sup>
                                            <m:r>
                                              <a:rPr lang="en-US" sz="1600" i="1">
                                                <a:effectLst/>
                                                <a:latin typeface="Cambria Math" panose="02040503050406030204" pitchFamily="18" charset="0"/>
                                                <a:ea typeface="Calibri" panose="020F0502020204030204" pitchFamily="34" charset="0"/>
                                                <a:cs typeface="Arial" panose="020B0604020202020204" pitchFamily="34" charset="0"/>
                                              </a:rPr>
                                              <m:t>2</m:t>
                                            </m:r>
                                          </m:sup>
                                        </m:sSup>
                                      </m:e>
                                      <m:e>
                                        <m:r>
                                          <m:rPr>
                                            <m:nor/>
                                          </m:rPr>
                                          <a:rPr lang="en-US" sz="1600">
                                            <a:effectLst/>
                                            <a:latin typeface="Cambria Math" panose="02040503050406030204" pitchFamily="18" charset="0"/>
                                            <a:ea typeface="Calibri" panose="020F0502020204030204" pitchFamily="34" charset="0"/>
                                            <a:cs typeface="Arial" panose="020B0604020202020204" pitchFamily="34" charset="0"/>
                                          </a:rPr>
                                          <m:t>for</m:t>
                                        </m:r>
                                        <m:r>
                                          <a:rPr lang="en-US" sz="1600" i="1">
                                            <a:effectLst/>
                                            <a:latin typeface="Cambria Math" panose="02040503050406030204" pitchFamily="18" charset="0"/>
                                            <a:ea typeface="Calibri" panose="020F0502020204030204" pitchFamily="34" charset="0"/>
                                            <a:cs typeface="Arial" panose="020B0604020202020204" pitchFamily="34" charset="0"/>
                                          </a:rPr>
                                          <m:t> 0≤</m:t>
                                        </m:r>
                                        <m:r>
                                          <a:rPr lang="en-US" sz="1600" i="1">
                                            <a:effectLst/>
                                            <a:latin typeface="Cambria Math" panose="02040503050406030204" pitchFamily="18" charset="0"/>
                                            <a:ea typeface="Calibri" panose="020F0502020204030204" pitchFamily="34" charset="0"/>
                                            <a:cs typeface="Arial" panose="020B0604020202020204" pitchFamily="34" charset="0"/>
                                          </a:rPr>
                                          <m:t>𝑦</m:t>
                                        </m:r>
                                        <m:r>
                                          <a:rPr lang="en-US" sz="1600" i="1">
                                            <a:effectLst/>
                                            <a:latin typeface="Cambria Math" panose="02040503050406030204" pitchFamily="18" charset="0"/>
                                            <a:ea typeface="Calibri" panose="020F0502020204030204" pitchFamily="34" charset="0"/>
                                            <a:cs typeface="Arial" panose="020B0604020202020204" pitchFamily="34" charset="0"/>
                                          </a:rPr>
                                          <m:t>≤1</m:t>
                                        </m:r>
                                      </m:e>
                                    </m:mr>
                                  </m:m>
                                </m:e>
                              </m:d>
                            </m:e>
                          </m:box>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r>
                  <a:rPr lang="en-US" sz="1600" dirty="0">
                    <a:effectLst/>
                    <a:latin typeface="Times New Roman" panose="02020603050405020304" pitchFamily="18" charset="0"/>
                    <a:ea typeface="Calibri" panose="020F0502020204030204" pitchFamily="34" charset="0"/>
                    <a:cs typeface="Arial" panose="020B0604020202020204" pitchFamily="34" charset="0"/>
                  </a:rPr>
                  <a:t>Since</a:t>
                </a: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𝑓</m:t>
                      </m:r>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600" i="1">
                                  <a:effectLst/>
                                  <a:latin typeface="Cambria Math" panose="02040503050406030204" pitchFamily="18" charset="0"/>
                                  <a:ea typeface="Calibri" panose="020F0502020204030204" pitchFamily="34" charset="0"/>
                                  <a:cs typeface="Arial" panose="020B0604020202020204" pitchFamily="34" charset="0"/>
                                </a:rPr>
                              </m:ctrlPr>
                            </m:fPr>
                            <m:num>
                              <m:r>
                                <a:rPr lang="en-US" sz="1600" i="1">
                                  <a:effectLst/>
                                  <a:latin typeface="Cambria Math" panose="02040503050406030204" pitchFamily="18" charset="0"/>
                                  <a:ea typeface="Calibri" panose="020F0502020204030204" pitchFamily="34" charset="0"/>
                                  <a:cs typeface="Arial" panose="020B0604020202020204" pitchFamily="34" charset="0"/>
                                </a:rPr>
                                <m:t>1</m:t>
                              </m:r>
                            </m:num>
                            <m:den>
                              <m:r>
                                <a:rPr lang="en-US" sz="1600" i="1">
                                  <a:effectLst/>
                                  <a:latin typeface="Cambria Math" panose="02040503050406030204" pitchFamily="18" charset="0"/>
                                  <a:ea typeface="Calibri" panose="020F0502020204030204" pitchFamily="34" charset="0"/>
                                  <a:cs typeface="Arial" panose="020B0604020202020204" pitchFamily="34" charset="0"/>
                                </a:rPr>
                                <m:t>2</m:t>
                              </m:r>
                            </m:den>
                          </m:f>
                          <m:r>
                            <a:rPr lang="en-US" sz="1600" i="1">
                              <a:effectLst/>
                              <a:latin typeface="Cambria Math" panose="02040503050406030204" pitchFamily="18" charset="0"/>
                              <a:ea typeface="Calibri" panose="020F0502020204030204" pitchFamily="34" charset="0"/>
                              <a:cs typeface="Arial" panose="020B0604020202020204" pitchFamily="34" charset="0"/>
                            </a:rPr>
                            <m:t>,</m:t>
                          </m:r>
                          <m:f>
                            <m:fPr>
                              <m:ctrlPr>
                                <a:rPr lang="en-US" sz="1600" i="1">
                                  <a:effectLst/>
                                  <a:latin typeface="Cambria Math" panose="02040503050406030204" pitchFamily="18" charset="0"/>
                                  <a:ea typeface="Calibri" panose="020F0502020204030204" pitchFamily="34" charset="0"/>
                                  <a:cs typeface="Arial" panose="020B0604020202020204" pitchFamily="34" charset="0"/>
                                </a:rPr>
                              </m:ctrlPr>
                            </m:fPr>
                            <m:num>
                              <m:r>
                                <a:rPr lang="en-US" sz="1600" i="1">
                                  <a:effectLst/>
                                  <a:latin typeface="Cambria Math" panose="02040503050406030204" pitchFamily="18" charset="0"/>
                                  <a:ea typeface="Calibri" panose="020F0502020204030204" pitchFamily="34" charset="0"/>
                                  <a:cs typeface="Arial" panose="020B0604020202020204" pitchFamily="34" charset="0"/>
                                </a:rPr>
                                <m:t>1</m:t>
                              </m:r>
                            </m:num>
                            <m:den>
                              <m:r>
                                <a:rPr lang="en-US" sz="1600" i="1">
                                  <a:effectLst/>
                                  <a:latin typeface="Cambria Math" panose="02040503050406030204" pitchFamily="18" charset="0"/>
                                  <a:ea typeface="Calibri" panose="020F0502020204030204" pitchFamily="34" charset="0"/>
                                  <a:cs typeface="Arial" panose="020B0604020202020204" pitchFamily="34" charset="0"/>
                                </a:rPr>
                                <m:t>2</m:t>
                              </m:r>
                            </m:den>
                          </m:f>
                        </m:e>
                      </m:d>
                      <m:r>
                        <a:rPr lang="en-US" sz="1600" i="1">
                          <a:effectLst/>
                          <a:latin typeface="Cambria Math" panose="02040503050406030204" pitchFamily="18" charset="0"/>
                          <a:ea typeface="Calibri" panose="020F0502020204030204" pitchFamily="34" charset="0"/>
                          <a:cs typeface="Arial" panose="020B0604020202020204" pitchFamily="34" charset="0"/>
                        </a:rPr>
                        <m:t>=6≠</m:t>
                      </m:r>
                      <m:sSup>
                        <m:sSupPr>
                          <m:ctrlPr>
                            <a:rPr lang="en-US" sz="1600" i="1">
                              <a:effectLst/>
                              <a:latin typeface="Cambria Math" panose="02040503050406030204" pitchFamily="18" charset="0"/>
                              <a:ea typeface="Calibri" panose="020F0502020204030204" pitchFamily="34" charset="0"/>
                              <a:cs typeface="Arial" panose="020B0604020202020204" pitchFamily="34" charset="0"/>
                            </a:rPr>
                          </m:ctrlPr>
                        </m:sSupPr>
                        <m:e>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600" i="1">
                                      <a:effectLst/>
                                      <a:latin typeface="Cambria Math" panose="02040503050406030204" pitchFamily="18" charset="0"/>
                                      <a:ea typeface="Calibri" panose="020F0502020204030204" pitchFamily="34" charset="0"/>
                                      <a:cs typeface="Arial" panose="020B0604020202020204" pitchFamily="34" charset="0"/>
                                    </a:rPr>
                                  </m:ctrlPr>
                                </m:fPr>
                                <m:num>
                                  <m:r>
                                    <a:rPr lang="en-US" sz="1600" i="1">
                                      <a:effectLst/>
                                      <a:latin typeface="Cambria Math" panose="02040503050406030204" pitchFamily="18" charset="0"/>
                                      <a:ea typeface="Calibri" panose="020F0502020204030204" pitchFamily="34" charset="0"/>
                                      <a:cs typeface="Arial" panose="020B0604020202020204" pitchFamily="34" charset="0"/>
                                    </a:rPr>
                                    <m:t>3</m:t>
                                  </m:r>
                                </m:num>
                                <m:den>
                                  <m:r>
                                    <a:rPr lang="en-US" sz="1600" i="1">
                                      <a:effectLst/>
                                      <a:latin typeface="Cambria Math" panose="02040503050406030204" pitchFamily="18" charset="0"/>
                                      <a:ea typeface="Calibri" panose="020F0502020204030204" pitchFamily="34" charset="0"/>
                                      <a:cs typeface="Arial" panose="020B0604020202020204" pitchFamily="34" charset="0"/>
                                    </a:rPr>
                                    <m:t>2</m:t>
                                  </m:r>
                                </m:den>
                              </m:f>
                            </m:e>
                          </m:d>
                        </m:e>
                        <m:sup>
                          <m:r>
                            <a:rPr lang="en-US" sz="1600" i="1">
                              <a:effectLst/>
                              <a:latin typeface="Cambria Math" panose="02040503050406030204" pitchFamily="18" charset="0"/>
                              <a:ea typeface="Calibri" panose="020F0502020204030204" pitchFamily="34" charset="0"/>
                              <a:cs typeface="Arial" panose="020B0604020202020204" pitchFamily="34" charset="0"/>
                            </a:rPr>
                            <m:t>2</m:t>
                          </m:r>
                        </m:sup>
                      </m:sSup>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𝑓</m:t>
                          </m:r>
                        </m:e>
                        <m:sub>
                          <m:r>
                            <a:rPr lang="en-US" sz="1600" i="1">
                              <a:effectLst/>
                              <a:latin typeface="Cambria Math" panose="02040503050406030204" pitchFamily="18" charset="0"/>
                              <a:ea typeface="Calibri" panose="020F0502020204030204" pitchFamily="34" charset="0"/>
                              <a:cs typeface="Arial" panose="020B0604020202020204" pitchFamily="34" charset="0"/>
                            </a:rPr>
                            <m:t>𝑋</m:t>
                          </m:r>
                        </m:sub>
                      </m:sSub>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600" i="1">
                                  <a:effectLst/>
                                  <a:latin typeface="Cambria Math" panose="02040503050406030204" pitchFamily="18" charset="0"/>
                                  <a:ea typeface="Calibri" panose="020F0502020204030204" pitchFamily="34" charset="0"/>
                                  <a:cs typeface="Arial" panose="020B0604020202020204" pitchFamily="34" charset="0"/>
                                </a:rPr>
                              </m:ctrlPr>
                            </m:fPr>
                            <m:num>
                              <m:r>
                                <a:rPr lang="en-US" sz="1600" i="1">
                                  <a:effectLst/>
                                  <a:latin typeface="Cambria Math" panose="02040503050406030204" pitchFamily="18" charset="0"/>
                                  <a:ea typeface="Calibri" panose="020F0502020204030204" pitchFamily="34" charset="0"/>
                                  <a:cs typeface="Arial" panose="020B0604020202020204" pitchFamily="34" charset="0"/>
                                </a:rPr>
                                <m:t>1</m:t>
                              </m:r>
                            </m:num>
                            <m:den>
                              <m:r>
                                <a:rPr lang="en-US" sz="1600" i="1">
                                  <a:effectLst/>
                                  <a:latin typeface="Cambria Math" panose="02040503050406030204" pitchFamily="18" charset="0"/>
                                  <a:ea typeface="Calibri" panose="020F0502020204030204" pitchFamily="34" charset="0"/>
                                  <a:cs typeface="Arial" panose="020B0604020202020204" pitchFamily="34" charset="0"/>
                                </a:rPr>
                                <m:t>2</m:t>
                              </m:r>
                            </m:den>
                          </m:f>
                        </m:e>
                      </m:d>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𝑓</m:t>
                          </m:r>
                        </m:e>
                        <m:sub>
                          <m:r>
                            <a:rPr lang="en-US" sz="1600" i="1">
                              <a:effectLst/>
                              <a:latin typeface="Cambria Math" panose="02040503050406030204" pitchFamily="18" charset="0"/>
                              <a:ea typeface="Calibri" panose="020F0502020204030204" pitchFamily="34" charset="0"/>
                              <a:cs typeface="Arial" panose="020B0604020202020204" pitchFamily="34" charset="0"/>
                            </a:rPr>
                            <m:t>𝑌</m:t>
                          </m:r>
                        </m:sub>
                      </m:sSub>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600" i="1">
                                  <a:effectLst/>
                                  <a:latin typeface="Cambria Math" panose="02040503050406030204" pitchFamily="18" charset="0"/>
                                  <a:ea typeface="Calibri" panose="020F0502020204030204" pitchFamily="34" charset="0"/>
                                  <a:cs typeface="Arial" panose="020B0604020202020204" pitchFamily="34" charset="0"/>
                                </a:rPr>
                              </m:ctrlPr>
                            </m:fPr>
                            <m:num>
                              <m:r>
                                <a:rPr lang="en-US" sz="1600" i="1">
                                  <a:effectLst/>
                                  <a:latin typeface="Cambria Math" panose="02040503050406030204" pitchFamily="18" charset="0"/>
                                  <a:ea typeface="Calibri" panose="020F0502020204030204" pitchFamily="34" charset="0"/>
                                  <a:cs typeface="Arial" panose="020B0604020202020204" pitchFamily="34" charset="0"/>
                                </a:rPr>
                                <m:t>1</m:t>
                              </m:r>
                            </m:num>
                            <m:den>
                              <m:r>
                                <a:rPr lang="en-US" sz="1600" i="1">
                                  <a:effectLst/>
                                  <a:latin typeface="Cambria Math" panose="02040503050406030204" pitchFamily="18" charset="0"/>
                                  <a:ea typeface="Calibri" panose="020F0502020204030204" pitchFamily="34" charset="0"/>
                                  <a:cs typeface="Arial" panose="020B0604020202020204" pitchFamily="34" charset="0"/>
                                </a:rPr>
                                <m:t>2</m:t>
                              </m:r>
                            </m:den>
                          </m:f>
                        </m:e>
                      </m:d>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r>
                  <a:rPr lang="en-US" sz="1600" dirty="0">
                    <a:effectLst/>
                    <a:latin typeface="Times New Roman" panose="02020603050405020304" pitchFamily="18" charset="0"/>
                    <a:ea typeface="Calibri" panose="020F0502020204030204" pitchFamily="34" charset="0"/>
                    <a:cs typeface="Arial" panose="020B0604020202020204" pitchFamily="34" charset="0"/>
                  </a:rPr>
                  <a:t>X and Y are </a:t>
                </a:r>
                <a:r>
                  <a:rPr lang="en-US" sz="1600" i="1" dirty="0">
                    <a:effectLst/>
                    <a:latin typeface="Times New Roman" panose="02020603050405020304" pitchFamily="18" charset="0"/>
                    <a:ea typeface="Calibri" panose="020F0502020204030204" pitchFamily="34" charset="0"/>
                    <a:cs typeface="Arial" panose="020B0604020202020204" pitchFamily="34" charset="0"/>
                  </a:rPr>
                  <a:t>not independent</a:t>
                </a:r>
                <a:r>
                  <a:rPr lang="en-US" sz="1600" dirty="0">
                    <a:effectLst/>
                    <a:latin typeface="Times New Roman" panose="02020603050405020304" pitchFamily="18" charset="0"/>
                    <a:ea typeface="Calibri" panose="020F0502020204030204" pitchFamily="34" charset="0"/>
                    <a:cs typeface="Arial" panose="020B0604020202020204" pitchFamily="34" charset="0"/>
                  </a:rPr>
                  <a:t>.</a:t>
                </a:r>
              </a:p>
              <a:p>
                <a:pPr marL="0" marR="0" indent="0" algn="just">
                  <a:lnSpc>
                    <a:spcPct val="107000"/>
                  </a:lnSpc>
                  <a:spcAft>
                    <a:spcPts val="800"/>
                  </a:spcAft>
                  <a:buNone/>
                </a:pPr>
                <a:r>
                  <a:rPr lang="en-US" sz="1600" dirty="0">
                    <a:effectLst/>
                    <a:latin typeface="Times New Roman" panose="02020603050405020304" pitchFamily="18" charset="0"/>
                    <a:ea typeface="Calibri" panose="020F0502020204030204" pitchFamily="34" charset="0"/>
                    <a:cs typeface="Arial" panose="020B0604020202020204" pitchFamily="34" charset="0"/>
                  </a:rPr>
                  <a:t>Intuitively, the random variables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(whether discrete or continuous) are </a:t>
                </a:r>
                <a:r>
                  <a:rPr lang="en-US" sz="1600" i="1" dirty="0">
                    <a:effectLst/>
                    <a:latin typeface="Times New Roman" panose="02020603050405020304" pitchFamily="18" charset="0"/>
                    <a:ea typeface="Calibri" panose="020F0502020204030204" pitchFamily="34" charset="0"/>
                    <a:cs typeface="Arial" panose="020B0604020202020204" pitchFamily="34" charset="0"/>
                  </a:rPr>
                  <a:t>independent</a:t>
                </a:r>
                <a:r>
                  <a:rPr lang="en-US" sz="1600" dirty="0">
                    <a:effectLst/>
                    <a:latin typeface="Times New Roman" panose="02020603050405020304" pitchFamily="18" charset="0"/>
                    <a:ea typeface="Calibri" panose="020F0502020204030204" pitchFamily="34" charset="0"/>
                    <a:cs typeface="Arial" panose="020B0604020202020204" pitchFamily="34" charset="0"/>
                  </a:rPr>
                  <a:t> if knowing the value that one random variable takes on tells us nothing about the distribution of the other. Also, if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are not </a:t>
                </a:r>
                <a:r>
                  <a:rPr lang="en-US" sz="1600" i="1" dirty="0">
                    <a:effectLst/>
                    <a:latin typeface="Times New Roman" panose="02020603050405020304" pitchFamily="18" charset="0"/>
                    <a:ea typeface="Calibri" panose="020F0502020204030204" pitchFamily="34" charset="0"/>
                    <a:cs typeface="Arial" panose="020B0604020202020204" pitchFamily="34" charset="0"/>
                  </a:rPr>
                  <a:t>independent</a:t>
                </a:r>
                <a:r>
                  <a:rPr lang="en-US" sz="1600" dirty="0">
                    <a:effectLst/>
                    <a:latin typeface="Times New Roman" panose="02020603050405020304" pitchFamily="18" charset="0"/>
                    <a:ea typeface="Calibri" panose="020F0502020204030204" pitchFamily="34" charset="0"/>
                    <a:cs typeface="Arial" panose="020B0604020202020204" pitchFamily="34" charset="0"/>
                  </a:rPr>
                  <a:t>, we say that they are </a:t>
                </a:r>
                <a:r>
                  <a:rPr lang="en-US" sz="1600" i="1" dirty="0">
                    <a:effectLst/>
                    <a:latin typeface="Times New Roman" panose="02020603050405020304" pitchFamily="18" charset="0"/>
                    <a:ea typeface="Calibri" panose="020F0502020204030204" pitchFamily="34" charset="0"/>
                    <a:cs typeface="Arial" panose="020B0604020202020204" pitchFamily="34" charset="0"/>
                  </a:rPr>
                  <a:t>dependent</a:t>
                </a:r>
                <a:r>
                  <a:rPr lang="en-US" sz="1600" dirty="0">
                    <a:effectLst/>
                    <a:latin typeface="Times New Roman" panose="02020603050405020304" pitchFamily="18" charset="0"/>
                    <a:ea typeface="Calibri" panose="020F0502020204030204" pitchFamily="34" charset="0"/>
                    <a:cs typeface="Arial" panose="020B0604020202020204" pitchFamily="34" charset="0"/>
                  </a:rPr>
                  <a:t>.</a:t>
                </a:r>
              </a:p>
              <a:p>
                <a:endParaRPr lang="en-US" dirty="0"/>
              </a:p>
            </p:txBody>
          </p:sp>
        </mc:Choice>
        <mc:Fallback xmlns="">
          <p:sp>
            <p:nvSpPr>
              <p:cNvPr id="3" name="Content Placeholder 2">
                <a:extLst>
                  <a:ext uri="{FF2B5EF4-FFF2-40B4-BE49-F238E27FC236}">
                    <a16:creationId xmlns:a16="http://schemas.microsoft.com/office/drawing/2014/main" id="{7EB5C0C2-6064-6E1C-0B1A-062D6BDA4AE4}"/>
                  </a:ext>
                </a:extLst>
              </p:cNvPr>
              <p:cNvSpPr>
                <a:spLocks noGrp="1" noRot="1" noChangeAspect="1" noMove="1" noResize="1" noEditPoints="1" noAdjustHandles="1" noChangeArrowheads="1" noChangeShapeType="1" noTextEdit="1"/>
              </p:cNvSpPr>
              <p:nvPr>
                <p:ph idx="1"/>
              </p:nvPr>
            </p:nvSpPr>
            <p:spPr>
              <a:xfrm>
                <a:off x="838200" y="662781"/>
                <a:ext cx="10515600" cy="4648200"/>
              </a:xfrm>
              <a:blipFill>
                <a:blip r:embed="rId2"/>
                <a:stretch>
                  <a:fillRect l="-348" t="-394" r="-290" b="-3307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73EA2929-B026-D2D5-9BBA-56DD0A2323FB}"/>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6760125E-658F-A5C2-8E9A-4BA02146B99F}"/>
              </a:ext>
            </a:extLst>
          </p:cNvPr>
          <p:cNvSpPr>
            <a:spLocks noGrp="1"/>
          </p:cNvSpPr>
          <p:nvPr>
            <p:ph type="sldNum" sz="quarter" idx="12"/>
          </p:nvPr>
        </p:nvSpPr>
        <p:spPr/>
        <p:txBody>
          <a:bodyPr/>
          <a:lstStyle/>
          <a:p>
            <a:fld id="{BA691707-747E-C946-9ECD-54E2551B1C59}" type="slidenum">
              <a:rPr lang="en-US" smtClean="0"/>
              <a:pPr/>
              <a:t>145</a:t>
            </a:fld>
            <a:endParaRPr lang="en-US" dirty="0"/>
          </a:p>
        </p:txBody>
      </p:sp>
    </p:spTree>
    <p:extLst>
      <p:ext uri="{BB962C8B-B14F-4D97-AF65-F5344CB8AC3E}">
        <p14:creationId xmlns:p14="http://schemas.microsoft.com/office/powerpoint/2010/main" val="37548647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6EE2A-F617-42B2-D89D-0456B0053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0CE7C-66A2-4A9B-476A-51188670D6D2}"/>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14</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146-153</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D15D1018-FCAB-759B-3893-C78944D9240B}"/>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EF8EB0B3-F102-52AA-B03F-97DC5573AFAA}"/>
              </a:ext>
            </a:extLst>
          </p:cNvPr>
          <p:cNvSpPr>
            <a:spLocks noGrp="1"/>
          </p:cNvSpPr>
          <p:nvPr>
            <p:ph type="sldNum" sz="quarter" idx="12"/>
          </p:nvPr>
        </p:nvSpPr>
        <p:spPr/>
        <p:txBody>
          <a:bodyPr/>
          <a:lstStyle/>
          <a:p>
            <a:fld id="{F6E76B16-6BA8-4412-84D4-73BE94105A8B}" type="slidenum">
              <a:rPr lang="en-US" smtClean="0"/>
              <a:t>146</a:t>
            </a:fld>
            <a:endParaRPr lang="en-US"/>
          </a:p>
        </p:txBody>
      </p:sp>
    </p:spTree>
    <p:extLst>
      <p:ext uri="{BB962C8B-B14F-4D97-AF65-F5344CB8AC3E}">
        <p14:creationId xmlns:p14="http://schemas.microsoft.com/office/powerpoint/2010/main" val="23301632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4763C-56C3-B0B4-797D-90D7A51897F1}"/>
              </a:ext>
            </a:extLst>
          </p:cNvPr>
          <p:cNvSpPr>
            <a:spLocks noGrp="1"/>
          </p:cNvSpPr>
          <p:nvPr>
            <p:ph type="title"/>
          </p:nvPr>
        </p:nvSpPr>
        <p:spPr/>
        <p:txBody>
          <a:bodyPr/>
          <a:lstStyle/>
          <a:p>
            <a:r>
              <a:rPr lang="en-US" dirty="0"/>
              <a:t>Mean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219A4F2-521B-D3A0-0033-DB0E3D5D4284}"/>
                  </a:ext>
                </a:extLst>
              </p:cNvPr>
              <p:cNvSpPr>
                <a:spLocks noGrp="1"/>
              </p:cNvSpPr>
              <p:nvPr>
                <p:ph idx="1"/>
              </p:nvPr>
            </p:nvSpPr>
            <p:spPr>
              <a:xfrm>
                <a:off x="838200" y="1571625"/>
                <a:ext cx="10515600" cy="4772026"/>
              </a:xfrm>
            </p:spPr>
            <p:txBody>
              <a:bodyPr>
                <a:normAutofit/>
              </a:bodyPr>
              <a:lstStyle/>
              <a:p>
                <a:pPr marL="0" marR="0" algn="just">
                  <a:lnSpc>
                    <a:spcPct val="107000"/>
                  </a:lnSpc>
                  <a:spcAft>
                    <a:spcPts val="800"/>
                  </a:spcAft>
                </a:pPr>
                <a:r>
                  <a:rPr lang="en-US" sz="2000" dirty="0">
                    <a:effectLst/>
                    <a:latin typeface="Times New Roman" panose="02020603050405020304" pitchFamily="18" charset="0"/>
                    <a:ea typeface="Calibri" panose="020F0502020204030204" pitchFamily="34" charset="0"/>
                    <a:cs typeface="Arial" panose="020B0604020202020204" pitchFamily="34" charset="0"/>
                  </a:rPr>
                  <a:t>The </a:t>
                </a:r>
                <a:r>
                  <a:rPr lang="en-US" sz="2000" i="1" dirty="0">
                    <a:effectLst/>
                    <a:latin typeface="Times New Roman" panose="02020603050405020304" pitchFamily="18" charset="0"/>
                    <a:ea typeface="Calibri" panose="020F0502020204030204" pitchFamily="34" charset="0"/>
                    <a:cs typeface="Arial" panose="020B0604020202020204" pitchFamily="34" charset="0"/>
                  </a:rPr>
                  <a:t>mean</a:t>
                </a:r>
                <a:r>
                  <a:rPr lang="en-US" sz="2000" dirty="0">
                    <a:effectLst/>
                    <a:latin typeface="Times New Roman" panose="02020603050405020304" pitchFamily="18" charset="0"/>
                    <a:ea typeface="Calibri" panose="020F0502020204030204" pitchFamily="34" charset="0"/>
                    <a:cs typeface="Arial" panose="020B0604020202020204" pitchFamily="34" charset="0"/>
                  </a:rPr>
                  <a:t> is the mathematical average of a set of two or more numbers. The </a:t>
                </a:r>
                <a:r>
                  <a:rPr lang="en-US" sz="2000" i="1" dirty="0">
                    <a:effectLst/>
                    <a:latin typeface="Times New Roman" panose="02020603050405020304" pitchFamily="18" charset="0"/>
                    <a:ea typeface="Calibri" panose="020F0502020204030204" pitchFamily="34" charset="0"/>
                    <a:cs typeface="Arial" panose="020B0604020202020204" pitchFamily="34" charset="0"/>
                  </a:rPr>
                  <a:t>mean</a:t>
                </a:r>
                <a:r>
                  <a:rPr lang="en-US" sz="2000" dirty="0">
                    <a:effectLst/>
                    <a:latin typeface="Times New Roman" panose="02020603050405020304" pitchFamily="18" charset="0"/>
                    <a:ea typeface="Calibri" panose="020F0502020204030204" pitchFamily="34" charset="0"/>
                    <a:cs typeface="Arial" panose="020B0604020202020204" pitchFamily="34" charset="0"/>
                  </a:rPr>
                  <a:t> or expected value of the random variable </a:t>
                </a:r>
                <a14:m>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𝑋</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𝑤h𝑒𝑟𝑒</m:t>
                    </m:r>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𝑖</m:t>
                    </m:r>
                    <m:r>
                      <a:rPr lang="en-US" sz="2000" i="1">
                        <a:effectLst/>
                        <a:latin typeface="Cambria Math" panose="02040503050406030204" pitchFamily="18" charset="0"/>
                        <a:ea typeface="Calibri" panose="020F0502020204030204" pitchFamily="34" charset="0"/>
                        <a:cs typeface="Arial" panose="020B0604020202020204" pitchFamily="34" charset="0"/>
                      </a:rPr>
                      <m:t>=1, 2, . . . , </m:t>
                    </m:r>
                    <m:r>
                      <a:rPr lang="en-US" sz="2000" i="1">
                        <a:effectLst/>
                        <a:latin typeface="Cambria Math" panose="02040503050406030204" pitchFamily="18" charset="0"/>
                        <a:ea typeface="Calibri" panose="020F0502020204030204" pitchFamily="34" charset="0"/>
                        <a:cs typeface="Arial" panose="020B0604020202020204" pitchFamily="34" charset="0"/>
                      </a:rPr>
                      <m:t>𝑛</m:t>
                    </m:r>
                    <m:r>
                      <a:rPr lang="en-US" sz="2000" i="1">
                        <a:effectLst/>
                        <a:latin typeface="Cambria Math" panose="02040503050406030204" pitchFamily="18" charset="0"/>
                        <a:ea typeface="Calibri" panose="020F0502020204030204" pitchFamily="34" charset="0"/>
                        <a:cs typeface="Arial" panose="020B0604020202020204" pitchFamily="34" charset="0"/>
                      </a:rPr>
                      <m:t>)</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will be denoted by </a:t>
                </a:r>
                <a14:m>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𝜇</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or </a:t>
                </a:r>
                <a14:m>
                  <m:oMath xmlns:m="http://schemas.openxmlformats.org/officeDocument/2006/math">
                    <m:r>
                      <a:rPr lang="en-US" sz="2000" i="1">
                        <a:effectLst/>
                        <a:latin typeface="Cambria Math" panose="02040503050406030204" pitchFamily="18" charset="0"/>
                        <a:ea typeface="Calibri" panose="020F0502020204030204" pitchFamily="34" charset="0"/>
                        <a:cs typeface="Arial" panose="020B0604020202020204" pitchFamily="34" charset="0"/>
                      </a:rPr>
                      <m:t>𝐸</m:t>
                    </m:r>
                    <m:r>
                      <a:rPr lang="en-US" sz="20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𝑋</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2000" i="1">
                        <a:effectLst/>
                        <a:latin typeface="Cambria Math" panose="02040503050406030204" pitchFamily="18" charset="0"/>
                        <a:ea typeface="Calibri" panose="020F0502020204030204" pitchFamily="34" charset="0"/>
                        <a:cs typeface="Arial" panose="020B0604020202020204" pitchFamily="34" charset="0"/>
                      </a:rPr>
                      <m:t>)</m:t>
                    </m:r>
                  </m:oMath>
                </a14:m>
                <a:r>
                  <a:rPr lang="en-US" sz="2000" dirty="0">
                    <a:effectLst/>
                    <a:latin typeface="Times New Roman" panose="02020603050405020304" pitchFamily="18" charset="0"/>
                    <a:ea typeface="Calibri" panose="020F0502020204030204" pitchFamily="34" charset="0"/>
                    <a:cs typeface="Arial" panose="020B0604020202020204" pitchFamily="34" charset="0"/>
                  </a:rPr>
                  <a:t> and is defined by</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𝜇</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20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m>
                            <m:mPr>
                              <m:mcs>
                                <m:mc>
                                  <m:mcPr>
                                    <m:count m:val="2"/>
                                    <m:mcJc m:val="center"/>
                                  </m:mcPr>
                                </m:mc>
                              </m:mcs>
                              <m:ctrlPr>
                                <a:rPr lang="en-US" sz="2000" i="1">
                                  <a:effectLst/>
                                  <a:latin typeface="Cambria Math" panose="02040503050406030204" pitchFamily="18" charset="0"/>
                                  <a:ea typeface="Calibri" panose="020F0502020204030204" pitchFamily="34" charset="0"/>
                                  <a:cs typeface="Arial" panose="020B0604020202020204" pitchFamily="34" charset="0"/>
                                </a:rPr>
                              </m:ctrlPr>
                            </m:mPr>
                            <m:mr>
                              <m:e>
                                <m:nary>
                                  <m:naryPr>
                                    <m:chr m:val="∑"/>
                                    <m:limLoc m:val="undOvr"/>
                                    <m:ctrlPr>
                                      <a:rPr lang="en-US" sz="2000" i="1">
                                        <a:effectLst/>
                                        <a:latin typeface="Cambria Math" panose="02040503050406030204" pitchFamily="18" charset="0"/>
                                        <a:ea typeface="Calibri" panose="020F0502020204030204" pitchFamily="34" charset="0"/>
                                        <a:cs typeface="Arial" panose="020B0604020202020204" pitchFamily="34" charset="0"/>
                                      </a:rPr>
                                    </m:ctrlPr>
                                  </m:naryPr>
                                  <m:sub>
                                    <m:r>
                                      <a:rPr lang="en-US" sz="2000" i="1">
                                        <a:effectLst/>
                                        <a:latin typeface="Cambria Math" panose="02040503050406030204" pitchFamily="18" charset="0"/>
                                        <a:ea typeface="Calibri" panose="020F0502020204030204" pitchFamily="34" charset="0"/>
                                        <a:cs typeface="Arial" panose="020B0604020202020204" pitchFamily="34" charset="0"/>
                                      </a:rPr>
                                      <m:t>𝑗</m:t>
                                    </m:r>
                                    <m:r>
                                      <a:rPr lang="en-US" sz="2000" i="1">
                                        <a:effectLst/>
                                        <a:latin typeface="Cambria Math" panose="02040503050406030204" pitchFamily="18" charset="0"/>
                                        <a:ea typeface="Calibri" panose="020F0502020204030204" pitchFamily="34" charset="0"/>
                                        <a:cs typeface="Arial" panose="020B0604020202020204" pitchFamily="34" charset="0"/>
                                      </a:rPr>
                                      <m:t>=1</m:t>
                                    </m:r>
                                  </m:sub>
                                  <m:sup>
                                    <m:r>
                                      <a:rPr lang="en-US" sz="2000" i="1">
                                        <a:effectLst/>
                                        <a:latin typeface="Cambria Math" panose="02040503050406030204" pitchFamily="18" charset="0"/>
                                        <a:ea typeface="Calibri" panose="020F0502020204030204" pitchFamily="34" charset="0"/>
                                        <a:cs typeface="Arial" panose="020B0604020202020204" pitchFamily="34" charset="0"/>
                                      </a:rPr>
                                      <m:t>∞</m:t>
                                    </m:r>
                                  </m:sup>
                                  <m:e>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sub>
                                        <m:r>
                                          <a:rPr lang="en-US" sz="2000" i="1">
                                            <a:effectLst/>
                                            <a:latin typeface="Cambria Math" panose="02040503050406030204" pitchFamily="18" charset="0"/>
                                            <a:ea typeface="Calibri" panose="020F0502020204030204" pitchFamily="34" charset="0"/>
                                            <a:cs typeface="Arial" panose="020B0604020202020204" pitchFamily="34" charset="0"/>
                                          </a:rPr>
                                          <m:t>𝑗</m:t>
                                        </m:r>
                                      </m:sub>
                                    </m:sSub>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𝑝</m:t>
                                        </m:r>
                                      </m:e>
                                      <m:sub>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𝑋</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sub>
                                        </m:sSub>
                                      </m:sub>
                                    </m:sSub>
                                    <m:r>
                                      <a:rPr lang="en-US" sz="20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sub>
                                        <m:r>
                                          <a:rPr lang="en-US" sz="20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2000" i="1">
                                        <a:effectLst/>
                                        <a:latin typeface="Cambria Math" panose="02040503050406030204" pitchFamily="18" charset="0"/>
                                        <a:ea typeface="Calibri" panose="020F0502020204030204" pitchFamily="34" charset="0"/>
                                        <a:cs typeface="Arial" panose="020B0604020202020204" pitchFamily="34" charset="0"/>
                                      </a:rPr>
                                      <m:t>)</m:t>
                                    </m:r>
                                  </m:e>
                                </m:nary>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if</m:t>
                                </m:r>
                                <m:r>
                                  <a:rPr lang="en-US" sz="2000"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𝑋</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r>
                                      <a:rPr lang="en-US" sz="2000" i="1">
                                        <a:effectLst/>
                                        <a:latin typeface="Cambria Math" panose="02040503050406030204" pitchFamily="18" charset="0"/>
                                        <a:ea typeface="Calibri" panose="020F0502020204030204" pitchFamily="34" charset="0"/>
                                        <a:cs typeface="Arial" panose="020B0604020202020204" pitchFamily="34" charset="0"/>
                                      </a:rPr>
                                      <m:t> </m:t>
                                    </m:r>
                                  </m:sub>
                                </m:sSub>
                                <m:r>
                                  <m:rPr>
                                    <m:nor/>
                                  </m:rPr>
                                  <a:rPr lang="en-US" sz="2000">
                                    <a:effectLst/>
                                    <a:latin typeface="Cambria Math" panose="02040503050406030204" pitchFamily="18" charset="0"/>
                                    <a:ea typeface="Calibri" panose="020F0502020204030204" pitchFamily="34" charset="0"/>
                                    <a:cs typeface="Arial" panose="020B0604020202020204" pitchFamily="34" charset="0"/>
                                  </a:rPr>
                                  <m:t>is</m:t>
                                </m:r>
                                <m:r>
                                  <m:rPr>
                                    <m:nor/>
                                  </m:rPr>
                                  <a:rPr lang="en-US" sz="2000">
                                    <a:effectLst/>
                                    <a:latin typeface="Cambria Math" panose="02040503050406030204" pitchFamily="18" charset="0"/>
                                    <a:ea typeface="Calibri" panose="020F0502020204030204" pitchFamily="34" charset="0"/>
                                    <a:cs typeface="Arial" panose="020B0604020202020204" pitchFamily="34" charset="0"/>
                                  </a:rPr>
                                  <m:t> </m:t>
                                </m:r>
                                <m:r>
                                  <m:rPr>
                                    <m:nor/>
                                  </m:rPr>
                                  <a:rPr lang="en-US" sz="2000">
                                    <a:effectLst/>
                                    <a:latin typeface="Cambria Math" panose="02040503050406030204" pitchFamily="18" charset="0"/>
                                    <a:ea typeface="Calibri" panose="020F0502020204030204" pitchFamily="34" charset="0"/>
                                    <a:cs typeface="Arial" panose="020B0604020202020204" pitchFamily="34" charset="0"/>
                                  </a:rPr>
                                  <m:t>discrete</m:t>
                                </m:r>
                              </m:e>
                            </m:mr>
                            <m:mr>
                              <m:e>
                                <m:nary>
                                  <m:naryPr>
                                    <m:limLoc m:val="undOvr"/>
                                    <m:ctrlPr>
                                      <a:rPr lang="en-US" sz="2000" i="1">
                                        <a:effectLst/>
                                        <a:latin typeface="Cambria Math" panose="02040503050406030204" pitchFamily="18" charset="0"/>
                                        <a:ea typeface="Calibri" panose="020F0502020204030204" pitchFamily="34" charset="0"/>
                                        <a:cs typeface="Arial" panose="020B0604020202020204" pitchFamily="34" charset="0"/>
                                      </a:rPr>
                                    </m:ctrlPr>
                                  </m:naryPr>
                                  <m:sub>
                                    <m:r>
                                      <a:rPr lang="en-US" sz="2000" i="1">
                                        <a:effectLst/>
                                        <a:latin typeface="Cambria Math" panose="02040503050406030204" pitchFamily="18" charset="0"/>
                                        <a:ea typeface="Calibri" panose="020F0502020204030204" pitchFamily="34" charset="0"/>
                                        <a:cs typeface="Arial" panose="020B0604020202020204" pitchFamily="34" charset="0"/>
                                      </a:rPr>
                                      <m:t>−∞</m:t>
                                    </m:r>
                                  </m:sub>
                                  <m:sup>
                                    <m:r>
                                      <a:rPr lang="en-US" sz="2000" i="1">
                                        <a:effectLst/>
                                        <a:latin typeface="Cambria Math" panose="02040503050406030204" pitchFamily="18" charset="0"/>
                                        <a:ea typeface="Calibri" panose="020F0502020204030204" pitchFamily="34" charset="0"/>
                                        <a:cs typeface="Arial" panose="020B0604020202020204" pitchFamily="34" charset="0"/>
                                      </a:rPr>
                                      <m:t>∞</m:t>
                                    </m:r>
                                  </m:sup>
                                  <m:e>
                                    <m:r>
                                      <a:rPr lang="en-US" sz="2000" i="1">
                                        <a:effectLst/>
                                        <a:latin typeface="Cambria Math" panose="02040503050406030204" pitchFamily="18" charset="0"/>
                                        <a:ea typeface="Calibri" panose="020F0502020204030204" pitchFamily="34" charset="0"/>
                                        <a:cs typeface="Arial" panose="020B0604020202020204" pitchFamily="34" charset="0"/>
                                      </a:rPr>
                                      <m:t>𝑥</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𝑓</m:t>
                                            </m:r>
                                          </m:e>
                                          <m:sub>
                                            <m:r>
                                              <a:rPr lang="en-US" sz="2000" i="1">
                                                <a:effectLst/>
                                                <a:latin typeface="Cambria Math" panose="02040503050406030204" pitchFamily="18" charset="0"/>
                                                <a:ea typeface="Calibri" panose="020F0502020204030204" pitchFamily="34" charset="0"/>
                                                <a:cs typeface="Arial" panose="020B0604020202020204" pitchFamily="34" charset="0"/>
                                              </a:rPr>
                                              <m:t>𝑋</m:t>
                                            </m:r>
                                          </m:sub>
                                        </m:sSub>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sub>
                                    </m:sSub>
                                    <m:d>
                                      <m:dPr>
                                        <m:ctrlPr>
                                          <a:rPr lang="en-US" sz="2000" i="1">
                                            <a:effectLst/>
                                            <a:latin typeface="Cambria Math" panose="02040503050406030204" pitchFamily="18" charset="0"/>
                                            <a:ea typeface="Calibri" panose="020F0502020204030204" pitchFamily="34" charset="0"/>
                                            <a:cs typeface="Arial" panose="020B0604020202020204" pitchFamily="34" charset="0"/>
                                          </a:rPr>
                                        </m:ctrlPr>
                                      </m:dPr>
                                      <m:e>
                                        <m:r>
                                          <a:rPr lang="en-US" sz="2000" i="1">
                                            <a:effectLst/>
                                            <a:latin typeface="Cambria Math" panose="02040503050406030204" pitchFamily="18" charset="0"/>
                                            <a:ea typeface="Calibri" panose="020F0502020204030204" pitchFamily="34" charset="0"/>
                                            <a:cs typeface="Arial" panose="020B0604020202020204" pitchFamily="34" charset="0"/>
                                          </a:rPr>
                                          <m:t>𝑥</m:t>
                                        </m:r>
                                      </m:e>
                                    </m:d>
                                    <m:r>
                                      <a:rPr lang="en-US" sz="2000" i="1">
                                        <a:effectLst/>
                                        <a:latin typeface="Cambria Math" panose="02040503050406030204" pitchFamily="18" charset="0"/>
                                        <a:ea typeface="Calibri" panose="020F0502020204030204" pitchFamily="34" charset="0"/>
                                        <a:cs typeface="Arial" panose="020B0604020202020204" pitchFamily="34" charset="0"/>
                                      </a:rPr>
                                      <m:t> </m:t>
                                    </m:r>
                                    <m:r>
                                      <a:rPr lang="en-US" sz="2000" i="1">
                                        <a:effectLst/>
                                        <a:latin typeface="Cambria Math" panose="02040503050406030204" pitchFamily="18" charset="0"/>
                                        <a:ea typeface="Calibri" panose="020F0502020204030204" pitchFamily="34" charset="0"/>
                                        <a:cs typeface="Arial" panose="020B0604020202020204" pitchFamily="34" charset="0"/>
                                      </a:rPr>
                                      <m:t>𝑑𝑥</m:t>
                                    </m:r>
                                  </m:e>
                                </m:nary>
                              </m:e>
                              <m:e>
                                <m:r>
                                  <m:rPr>
                                    <m:nor/>
                                  </m:rPr>
                                  <a:rPr lang="en-US" sz="2000">
                                    <a:effectLst/>
                                    <a:latin typeface="Cambria Math" panose="02040503050406030204" pitchFamily="18" charset="0"/>
                                    <a:ea typeface="Calibri" panose="020F0502020204030204" pitchFamily="34" charset="0"/>
                                    <a:cs typeface="Arial" panose="020B0604020202020204" pitchFamily="34" charset="0"/>
                                  </a:rPr>
                                  <m:t>if</m:t>
                                </m:r>
                                <m:r>
                                  <a:rPr lang="en-US" sz="2000"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sz="2000" i="1">
                                        <a:effectLst/>
                                        <a:latin typeface="Cambria Math" panose="02040503050406030204" pitchFamily="18" charset="0"/>
                                        <a:ea typeface="Calibri" panose="020F0502020204030204" pitchFamily="34" charset="0"/>
                                        <a:cs typeface="Arial" panose="020B0604020202020204" pitchFamily="34" charset="0"/>
                                      </a:rPr>
                                    </m:ctrlPr>
                                  </m:sSubPr>
                                  <m:e>
                                    <m:r>
                                      <a:rPr lang="en-US" sz="2000" i="1">
                                        <a:effectLst/>
                                        <a:latin typeface="Cambria Math" panose="02040503050406030204" pitchFamily="18" charset="0"/>
                                        <a:ea typeface="Calibri" panose="020F0502020204030204" pitchFamily="34" charset="0"/>
                                        <a:cs typeface="Arial" panose="020B0604020202020204" pitchFamily="34" charset="0"/>
                                      </a:rPr>
                                      <m:t>𝑋</m:t>
                                    </m:r>
                                  </m:e>
                                  <m:sub>
                                    <m:r>
                                      <a:rPr lang="en-US" sz="2000" i="1">
                                        <a:effectLst/>
                                        <a:latin typeface="Cambria Math" panose="02040503050406030204" pitchFamily="18" charset="0"/>
                                        <a:ea typeface="Calibri" panose="020F0502020204030204" pitchFamily="34" charset="0"/>
                                        <a:cs typeface="Arial" panose="020B0604020202020204" pitchFamily="34" charset="0"/>
                                      </a:rPr>
                                      <m:t>𝑖</m:t>
                                    </m:r>
                                    <m:r>
                                      <a:rPr lang="en-US" sz="2000" i="1">
                                        <a:effectLst/>
                                        <a:latin typeface="Cambria Math" panose="02040503050406030204" pitchFamily="18" charset="0"/>
                                        <a:ea typeface="Calibri" panose="020F0502020204030204" pitchFamily="34" charset="0"/>
                                        <a:cs typeface="Arial" panose="020B0604020202020204" pitchFamily="34" charset="0"/>
                                      </a:rPr>
                                      <m:t> </m:t>
                                    </m:r>
                                  </m:sub>
                                </m:sSub>
                                <m:r>
                                  <m:rPr>
                                    <m:nor/>
                                  </m:rPr>
                                  <a:rPr lang="en-US" sz="2000">
                                    <a:effectLst/>
                                    <a:latin typeface="Cambria Math" panose="02040503050406030204" pitchFamily="18" charset="0"/>
                                    <a:ea typeface="Calibri" panose="020F0502020204030204" pitchFamily="34" charset="0"/>
                                    <a:cs typeface="Arial" panose="020B0604020202020204" pitchFamily="34" charset="0"/>
                                  </a:rPr>
                                  <m:t>is</m:t>
                                </m:r>
                                <m:r>
                                  <m:rPr>
                                    <m:nor/>
                                  </m:rPr>
                                  <a:rPr lang="en-US" sz="2000">
                                    <a:effectLst/>
                                    <a:latin typeface="Cambria Math" panose="02040503050406030204" pitchFamily="18" charset="0"/>
                                    <a:ea typeface="Calibri" panose="020F0502020204030204" pitchFamily="34" charset="0"/>
                                    <a:cs typeface="Arial" panose="020B0604020202020204" pitchFamily="34" charset="0"/>
                                  </a:rPr>
                                  <m:t> </m:t>
                                </m:r>
                                <m:r>
                                  <m:rPr>
                                    <m:nor/>
                                  </m:rPr>
                                  <a:rPr lang="en-US" sz="2000">
                                    <a:effectLst/>
                                    <a:latin typeface="Cambria Math" panose="02040503050406030204" pitchFamily="18" charset="0"/>
                                    <a:ea typeface="Calibri" panose="020F0502020204030204" pitchFamily="34" charset="0"/>
                                    <a:cs typeface="Arial" panose="020B0604020202020204" pitchFamily="34" charset="0"/>
                                  </a:rPr>
                                  <m:t>continuous</m:t>
                                </m:r>
                              </m:e>
                            </m:mr>
                          </m:m>
                        </m:e>
                      </m:d>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Example 9:</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For the demand-size random variable in inventory example, the </a:t>
                </a:r>
                <a:r>
                  <a:rPr lang="en-US" sz="2000" i="1" dirty="0">
                    <a:effectLst/>
                    <a:latin typeface="Times New Roman" panose="02020603050405020304" pitchFamily="18" charset="0"/>
                    <a:ea typeface="Times New Roman" panose="02020603050405020304" pitchFamily="18" charset="0"/>
                    <a:cs typeface="Arial" panose="020B0604020202020204" pitchFamily="34" charset="0"/>
                  </a:rPr>
                  <a:t>mean</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is given by</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𝜇</m:t>
                      </m:r>
                      <m:r>
                        <a:rPr lang="en-US" sz="2000" i="1">
                          <a:effectLst/>
                          <a:latin typeface="Cambria Math" panose="02040503050406030204" pitchFamily="18" charset="0"/>
                          <a:ea typeface="Times New Roman" panose="02020603050405020304" pitchFamily="18" charset="0"/>
                          <a:cs typeface="Arial" panose="020B0604020202020204" pitchFamily="34" charset="0"/>
                        </a:rPr>
                        <m:t>=1</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6</m:t>
                              </m:r>
                            </m:den>
                          </m:f>
                        </m:e>
                      </m:d>
                      <m:r>
                        <a:rPr lang="en-US" sz="2000" i="1">
                          <a:effectLst/>
                          <a:latin typeface="Cambria Math" panose="02040503050406030204" pitchFamily="18" charset="0"/>
                          <a:ea typeface="Times New Roman" panose="02020603050405020304" pitchFamily="18" charset="0"/>
                          <a:cs typeface="Arial" panose="020B0604020202020204" pitchFamily="34" charset="0"/>
                        </a:rPr>
                        <m:t>+2</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e>
                      </m:d>
                      <m:r>
                        <a:rPr lang="en-US" sz="2000" i="1">
                          <a:effectLst/>
                          <a:latin typeface="Cambria Math" panose="02040503050406030204" pitchFamily="18" charset="0"/>
                          <a:ea typeface="Times New Roman" panose="02020603050405020304" pitchFamily="18" charset="0"/>
                          <a:cs typeface="Arial" panose="020B0604020202020204" pitchFamily="34" charset="0"/>
                        </a:rPr>
                        <m:t>+3</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3</m:t>
                              </m:r>
                            </m:den>
                          </m:f>
                        </m:e>
                      </m:d>
                      <m:r>
                        <a:rPr lang="en-US" sz="2000" i="1">
                          <a:effectLst/>
                          <a:latin typeface="Cambria Math" panose="02040503050406030204" pitchFamily="18" charset="0"/>
                          <a:ea typeface="Times New Roman" panose="02020603050405020304" pitchFamily="18" charset="0"/>
                          <a:cs typeface="Arial" panose="020B0604020202020204" pitchFamily="34" charset="0"/>
                        </a:rPr>
                        <m:t>+4</m:t>
                      </m:r>
                      <m:d>
                        <m:d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6</m:t>
                              </m:r>
                            </m:den>
                          </m:f>
                        </m:e>
                      </m:d>
                      <m:r>
                        <a:rPr lang="en-US" sz="20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000" i="1">
                              <a:effectLst/>
                              <a:latin typeface="Cambria Math" panose="02040503050406030204" pitchFamily="18" charset="0"/>
                              <a:ea typeface="Times New Roman" panose="02020603050405020304" pitchFamily="18" charset="0"/>
                              <a:cs typeface="Arial" panose="020B0604020202020204" pitchFamily="34" charset="0"/>
                            </a:rPr>
                            <m:t>5</m:t>
                          </m:r>
                        </m:num>
                        <m:den>
                          <m:r>
                            <a:rPr lang="en-US" sz="2000" i="1">
                              <a:effectLst/>
                              <a:latin typeface="Cambria Math" panose="02040503050406030204" pitchFamily="18" charset="0"/>
                              <a:ea typeface="Times New Roman" panose="02020603050405020304" pitchFamily="18" charset="0"/>
                              <a:cs typeface="Arial" panose="020B0604020202020204" pitchFamily="34" charset="0"/>
                            </a:rPr>
                            <m:t>2</m:t>
                          </m:r>
                        </m:den>
                      </m:f>
                    </m:oMath>
                  </m:oMathPara>
                </a14:m>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C219A4F2-521B-D3A0-0033-DB0E3D5D4284}"/>
                  </a:ext>
                </a:extLst>
              </p:cNvPr>
              <p:cNvSpPr>
                <a:spLocks noGrp="1" noRot="1" noChangeAspect="1" noMove="1" noResize="1" noEditPoints="1" noAdjustHandles="1" noChangeArrowheads="1" noChangeShapeType="1" noTextEdit="1"/>
              </p:cNvSpPr>
              <p:nvPr>
                <p:ph idx="1"/>
              </p:nvPr>
            </p:nvSpPr>
            <p:spPr>
              <a:xfrm>
                <a:off x="838200" y="1571625"/>
                <a:ext cx="10515600" cy="4772026"/>
              </a:xfrm>
              <a:blipFill>
                <a:blip r:embed="rId2"/>
                <a:stretch>
                  <a:fillRect l="-638" t="-766" r="-58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2C5902A8-6147-8D50-5602-3AA84DEF1D04}"/>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7D582EAD-B9EE-68B1-D990-2809667DE711}"/>
              </a:ext>
            </a:extLst>
          </p:cNvPr>
          <p:cNvSpPr>
            <a:spLocks noGrp="1"/>
          </p:cNvSpPr>
          <p:nvPr>
            <p:ph type="sldNum" sz="quarter" idx="12"/>
          </p:nvPr>
        </p:nvSpPr>
        <p:spPr/>
        <p:txBody>
          <a:bodyPr/>
          <a:lstStyle/>
          <a:p>
            <a:fld id="{BA691707-747E-C946-9ECD-54E2551B1C59}" type="slidenum">
              <a:rPr lang="en-US" smtClean="0"/>
              <a:pPr/>
              <a:t>147</a:t>
            </a:fld>
            <a:endParaRPr lang="en-US" dirty="0"/>
          </a:p>
        </p:txBody>
      </p:sp>
    </p:spTree>
    <p:extLst>
      <p:ext uri="{BB962C8B-B14F-4D97-AF65-F5344CB8AC3E}">
        <p14:creationId xmlns:p14="http://schemas.microsoft.com/office/powerpoint/2010/main" val="360647798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8F032-D263-7478-C5EE-559A2DD52F46}"/>
              </a:ext>
            </a:extLst>
          </p:cNvPr>
          <p:cNvSpPr>
            <a:spLocks noGrp="1"/>
          </p:cNvSpPr>
          <p:nvPr>
            <p:ph type="title"/>
          </p:nvPr>
        </p:nvSpPr>
        <p:spPr/>
        <p:txBody>
          <a:bodyPr/>
          <a:lstStyle/>
          <a:p>
            <a:r>
              <a:rPr lang="en-US" dirty="0"/>
              <a:t>Mean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7E622E-8657-1BC2-8301-8BC8232D9904}"/>
                  </a:ext>
                </a:extLst>
              </p:cNvPr>
              <p:cNvSpPr>
                <a:spLocks noGrp="1"/>
              </p:cNvSpPr>
              <p:nvPr>
                <p:ph idx="1"/>
              </p:nvPr>
            </p:nvSpPr>
            <p:spPr/>
            <p:txBody>
              <a:bodyPr>
                <a:noAutofit/>
              </a:bodyPr>
              <a:lstStyle/>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10:</a:t>
                </a:r>
                <a:r>
                  <a:rPr lang="en-US" sz="2400" dirty="0">
                    <a:effectLst/>
                    <a:latin typeface="Times New Roman" panose="02020603050405020304" pitchFamily="18" charset="0"/>
                    <a:ea typeface="Times New Roman" panose="02020603050405020304" pitchFamily="18" charset="0"/>
                    <a:cs typeface="Arial" panose="020B0604020202020204" pitchFamily="34" charset="0"/>
                  </a:rPr>
                  <a:t> For a uniform random variable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Arial" panose="020B0604020202020204" pitchFamily="34" charset="0"/>
                      </a:rPr>
                      <m:t>𝑓</m:t>
                    </m:r>
                    <m:r>
                      <a:rPr lang="en-US" sz="2400" i="1">
                        <a:effectLst/>
                        <a:latin typeface="Cambria Math" panose="02040503050406030204" pitchFamily="18" charset="0"/>
                        <a:ea typeface="Times New Roman" panose="02020603050405020304" pitchFamily="18" charset="0"/>
                        <a:cs typeface="Arial" panose="020B0604020202020204" pitchFamily="34" charset="0"/>
                      </a:rPr>
                      <m:t>(</m:t>
                    </m:r>
                    <m:r>
                      <a:rPr lang="en-US" sz="2400" i="1">
                        <a:effectLst/>
                        <a:latin typeface="Cambria Math" panose="02040503050406030204" pitchFamily="18" charset="0"/>
                        <a:ea typeface="Times New Roman" panose="02020603050405020304" pitchFamily="18" charset="0"/>
                        <a:cs typeface="Arial" panose="020B0604020202020204" pitchFamily="34" charset="0"/>
                      </a:rPr>
                      <m:t>𝑥</m:t>
                    </m:r>
                    <m:r>
                      <a:rPr lang="en-US" sz="2400" i="1">
                        <a:effectLst/>
                        <a:latin typeface="Cambria Math" panose="02040503050406030204" pitchFamily="18" charset="0"/>
                        <a:ea typeface="Times New Roman" panose="02020603050405020304" pitchFamily="18" charset="0"/>
                        <a:cs typeface="Arial" panose="020B0604020202020204" pitchFamily="34" charset="0"/>
                      </a:rPr>
                      <m:t>)=1</m:t>
                    </m:r>
                  </m:oMath>
                </a14:m>
                <a:r>
                  <a:rPr lang="en-US" sz="2400" dirty="0">
                    <a:effectLst/>
                    <a:latin typeface="Times New Roman" panose="02020603050405020304" pitchFamily="18" charset="0"/>
                    <a:ea typeface="Times New Roman" panose="02020603050405020304" pitchFamily="18" charset="0"/>
                    <a:cs typeface="Arial" panose="020B0604020202020204" pitchFamily="34" charset="0"/>
                  </a:rPr>
                  <a:t>, the </a:t>
                </a:r>
                <a:r>
                  <a:rPr lang="en-US" sz="2400" i="1" dirty="0">
                    <a:effectLst/>
                    <a:latin typeface="Times New Roman" panose="02020603050405020304" pitchFamily="18" charset="0"/>
                    <a:ea typeface="Times New Roman" panose="02020603050405020304" pitchFamily="18" charset="0"/>
                    <a:cs typeface="Arial" panose="020B0604020202020204" pitchFamily="34" charset="0"/>
                  </a:rPr>
                  <a:t>mean</a:t>
                </a:r>
                <a:r>
                  <a:rPr lang="en-US" sz="2400" dirty="0">
                    <a:effectLst/>
                    <a:latin typeface="Times New Roman" panose="02020603050405020304" pitchFamily="18" charset="0"/>
                    <a:ea typeface="Times New Roman" panose="02020603050405020304" pitchFamily="18" charset="0"/>
                    <a:cs typeface="Arial" panose="020B0604020202020204" pitchFamily="34" charset="0"/>
                  </a:rPr>
                  <a:t> is given by</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𝜇</m:t>
                    </m:r>
                    <m:r>
                      <a:rPr lang="en-US" sz="2400" i="1">
                        <a:effectLst/>
                        <a:latin typeface="Cambria Math" panose="02040503050406030204" pitchFamily="18" charset="0"/>
                        <a:ea typeface="Calibri" panose="020F0502020204030204" pitchFamily="34" charset="0"/>
                        <a:cs typeface="Arial" panose="020B0604020202020204" pitchFamily="34" charset="0"/>
                      </a:rPr>
                      <m:t>=</m:t>
                    </m:r>
                    <m:nary>
                      <m:naryPr>
                        <m:limLoc m:val="undOvr"/>
                        <m:ctrlPr>
                          <a:rPr lang="en-US" sz="2400" i="1">
                            <a:effectLst/>
                            <a:latin typeface="Cambria Math" panose="02040503050406030204" pitchFamily="18" charset="0"/>
                            <a:ea typeface="Calibri" panose="020F0502020204030204" pitchFamily="34" charset="0"/>
                            <a:cs typeface="Arial" panose="020B0604020202020204" pitchFamily="34" charset="0"/>
                          </a:rPr>
                        </m:ctrlPr>
                      </m:naryPr>
                      <m:sub>
                        <m:r>
                          <a:rPr lang="en-US" sz="2400" i="1">
                            <a:effectLst/>
                            <a:latin typeface="Cambria Math" panose="02040503050406030204" pitchFamily="18" charset="0"/>
                            <a:ea typeface="Calibri" panose="020F0502020204030204" pitchFamily="34" charset="0"/>
                            <a:cs typeface="Arial" panose="020B0604020202020204" pitchFamily="34" charset="0"/>
                          </a:rPr>
                          <m:t>0</m:t>
                        </m:r>
                      </m:sub>
                      <m:sup>
                        <m:r>
                          <a:rPr lang="en-US" sz="2400" i="1">
                            <a:effectLst/>
                            <a:latin typeface="Cambria Math" panose="02040503050406030204" pitchFamily="18" charset="0"/>
                            <a:ea typeface="Calibri" panose="020F0502020204030204" pitchFamily="34" charset="0"/>
                            <a:cs typeface="Arial" panose="020B0604020202020204" pitchFamily="34" charset="0"/>
                          </a:rPr>
                          <m:t>1</m:t>
                        </m:r>
                      </m:sup>
                      <m:e>
                        <m:r>
                          <a:rPr lang="en-US" sz="2400" i="1">
                            <a:effectLst/>
                            <a:latin typeface="Cambria Math" panose="02040503050406030204" pitchFamily="18" charset="0"/>
                            <a:ea typeface="Calibri" panose="020F0502020204030204" pitchFamily="34" charset="0"/>
                            <a:cs typeface="Arial" panose="020B0604020202020204" pitchFamily="34" charset="0"/>
                          </a:rPr>
                          <m:t>𝑥𝑓</m:t>
                        </m:r>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d>
                        <m:r>
                          <a:rPr lang="en-US" sz="2400" i="1">
                            <a:effectLst/>
                            <a:latin typeface="Cambria Math" panose="02040503050406030204" pitchFamily="18" charset="0"/>
                            <a:ea typeface="Calibri" panose="020F0502020204030204" pitchFamily="34" charset="0"/>
                            <a:cs typeface="Arial" panose="020B0604020202020204" pitchFamily="34" charset="0"/>
                          </a:rPr>
                          <m:t>𝑑𝑥</m:t>
                        </m:r>
                      </m:e>
                    </m:nary>
                    <m:r>
                      <a:rPr lang="en-US" sz="24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undOv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24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2400" i="1">
                            <a:effectLst/>
                            <a:latin typeface="Cambria Math" panose="02040503050406030204" pitchFamily="18" charset="0"/>
                            <a:ea typeface="Times New Roman" panose="02020603050405020304" pitchFamily="18" charset="0"/>
                            <a:cs typeface="Arial" panose="020B0604020202020204" pitchFamily="34" charset="0"/>
                          </a:rPr>
                          <m:t>1</m:t>
                        </m:r>
                      </m:sup>
                      <m:e>
                        <m:r>
                          <a:rPr lang="en-US" sz="2400" i="1">
                            <a:effectLst/>
                            <a:latin typeface="Cambria Math" panose="02040503050406030204" pitchFamily="18" charset="0"/>
                            <a:ea typeface="Times New Roman" panose="02020603050405020304" pitchFamily="18" charset="0"/>
                            <a:cs typeface="Arial" panose="020B0604020202020204" pitchFamily="34" charset="0"/>
                          </a:rPr>
                          <m:t>𝑥</m:t>
                        </m:r>
                        <m:r>
                          <a:rPr lang="en-US" sz="2400" i="1">
                            <a:effectLst/>
                            <a:latin typeface="Cambria Math" panose="02040503050406030204" pitchFamily="18" charset="0"/>
                            <a:ea typeface="Times New Roman" panose="02020603050405020304" pitchFamily="18" charset="0"/>
                            <a:cs typeface="Arial" panose="020B0604020202020204" pitchFamily="34" charset="0"/>
                          </a:rPr>
                          <m:t> </m:t>
                        </m:r>
                        <m:r>
                          <a:rPr lang="en-US" sz="2400" i="1">
                            <a:effectLst/>
                            <a:latin typeface="Cambria Math" panose="02040503050406030204" pitchFamily="18" charset="0"/>
                            <a:ea typeface="Times New Roman" panose="02020603050405020304" pitchFamily="18" charset="0"/>
                            <a:cs typeface="Arial" panose="020B0604020202020204" pitchFamily="34" charset="0"/>
                          </a:rPr>
                          <m:t>𝑑𝑥</m:t>
                        </m:r>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400" i="1">
                                <a:effectLst/>
                                <a:latin typeface="Cambria Math" panose="02040503050406030204" pitchFamily="18" charset="0"/>
                                <a:ea typeface="Times New Roman" panose="02020603050405020304" pitchFamily="18" charset="0"/>
                                <a:cs typeface="Arial" panose="020B0604020202020204" pitchFamily="34" charset="0"/>
                              </a:rPr>
                              <m:t>2</m:t>
                            </m:r>
                          </m:den>
                        </m:f>
                      </m:e>
                    </m:nary>
                  </m:oMath>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Properties of Mean:</a:t>
                </a:r>
                <a:r>
                  <a:rPr lang="en-US" sz="2400" dirty="0">
                    <a:effectLst/>
                    <a:latin typeface="Times New Roman" panose="02020603050405020304" pitchFamily="18" charset="0"/>
                    <a:ea typeface="Times New Roman" panose="02020603050405020304" pitchFamily="18" charset="0"/>
                    <a:cs typeface="Arial" panose="020B0604020202020204" pitchFamily="34" charset="0"/>
                  </a:rPr>
                  <a:t> Let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Arial" panose="020B0604020202020204" pitchFamily="34" charset="0"/>
                      </a:rPr>
                      <m:t>𝑐</m:t>
                    </m:r>
                  </m:oMath>
                </a14:m>
                <a:r>
                  <a:rPr lang="en-US" sz="2400" dirty="0">
                    <a:effectLst/>
                    <a:latin typeface="Times New Roman" panose="02020603050405020304" pitchFamily="18" charset="0"/>
                    <a:ea typeface="Times New Roman" panose="02020603050405020304" pitchFamily="18" charset="0"/>
                    <a:cs typeface="Arial" panose="020B0604020202020204" pitchFamily="34" charset="0"/>
                  </a:rPr>
                  <a:t> or </a:t>
                </a:r>
                <a14:m>
                  <m:oMath xmlns:m="http://schemas.openxmlformats.org/officeDocument/2006/math">
                    <m:sSub>
                      <m:sSub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2400" i="1">
                            <a:effectLst/>
                            <a:latin typeface="Cambria Math" panose="02040503050406030204" pitchFamily="18" charset="0"/>
                            <a:ea typeface="Times New Roman" panose="02020603050405020304" pitchFamily="18" charset="0"/>
                            <a:cs typeface="Arial" panose="020B0604020202020204" pitchFamily="34" charset="0"/>
                          </a:rPr>
                          <m:t>𝑐</m:t>
                        </m:r>
                      </m:e>
                      <m:sub>
                        <m:r>
                          <a:rPr lang="en-US" sz="2400" i="1">
                            <a:effectLst/>
                            <a:latin typeface="Cambria Math" panose="02040503050406030204" pitchFamily="18" charset="0"/>
                            <a:ea typeface="Times New Roman" panose="02020603050405020304" pitchFamily="18" charset="0"/>
                            <a:cs typeface="Arial" panose="020B0604020202020204" pitchFamily="34" charset="0"/>
                          </a:rPr>
                          <m:t>𝑖</m:t>
                        </m:r>
                      </m:sub>
                    </m:sSub>
                  </m:oMath>
                </a14:m>
                <a:r>
                  <a:rPr lang="en-US" sz="2400" dirty="0">
                    <a:effectLst/>
                    <a:latin typeface="Times New Roman" panose="02020603050405020304" pitchFamily="18" charset="0"/>
                    <a:ea typeface="Times New Roman" panose="02020603050405020304" pitchFamily="18" charset="0"/>
                    <a:cs typeface="Arial" panose="020B0604020202020204" pitchFamily="34" charset="0"/>
                  </a:rPr>
                  <a:t> denote a constant (real number). Then the following are important properties of means:</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nSpc>
                    <a:spcPct val="107000"/>
                  </a:lnSpc>
                  <a:buFont typeface="+mj-lt"/>
                  <a:buAutoNum type="arabicPeriod"/>
                </a:pP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𝐸</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𝑐𝑋</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𝑐𝐸</m:t>
                    </m:r>
                    <m:r>
                      <a:rPr lang="en-US" sz="2400" i="1">
                        <a:effectLst/>
                        <a:latin typeface="Cambria Math" panose="02040503050406030204" pitchFamily="18" charset="0"/>
                        <a:ea typeface="Calibri" panose="020F0502020204030204" pitchFamily="34" charset="0"/>
                        <a:cs typeface="Arial" panose="020B0604020202020204" pitchFamily="34" charset="0"/>
                      </a:rPr>
                      <m:t>(</m:t>
                    </m:r>
                    <m:r>
                      <a:rPr lang="en-US" sz="2400" i="1">
                        <a:effectLst/>
                        <a:latin typeface="Cambria Math" panose="02040503050406030204" pitchFamily="18" charset="0"/>
                        <a:ea typeface="Calibri" panose="020F0502020204030204" pitchFamily="34" charset="0"/>
                        <a:cs typeface="Arial" panose="020B0604020202020204" pitchFamily="34" charset="0"/>
                      </a:rPr>
                      <m:t>𝑋</m:t>
                    </m:r>
                    <m:r>
                      <a:rPr lang="en-US" sz="2400" i="1">
                        <a:effectLst/>
                        <a:latin typeface="Cambria Math" panose="02040503050406030204" pitchFamily="18" charset="0"/>
                        <a:ea typeface="Calibri" panose="020F0502020204030204" pitchFamily="34" charset="0"/>
                        <a:cs typeface="Arial" panose="020B0604020202020204" pitchFamily="34" charset="0"/>
                      </a:rPr>
                      <m:t>)</m:t>
                    </m:r>
                  </m:oMath>
                </a14:m>
                <a:r>
                  <a:rPr lang="en-US" sz="24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mj-lt"/>
                  <a:buAutoNum type="arabicPeriod"/>
                </a:pP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𝐸</m:t>
                    </m:r>
                    <m:r>
                      <a:rPr lang="en-US" sz="24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ctrlPr>
                          <a:rPr lang="en-US" sz="2400" i="1">
                            <a:effectLst/>
                            <a:latin typeface="Cambria Math" panose="02040503050406030204" pitchFamily="18" charset="0"/>
                            <a:ea typeface="Calibri" panose="020F0502020204030204" pitchFamily="34" charset="0"/>
                            <a:cs typeface="Arial" panose="020B0604020202020204" pitchFamily="34" charset="0"/>
                          </a:rPr>
                        </m:ctrlPr>
                      </m:naryPr>
                      <m:sub>
                        <m:r>
                          <a:rPr lang="en-US" sz="2400" i="1">
                            <a:effectLst/>
                            <a:latin typeface="Cambria Math" panose="02040503050406030204" pitchFamily="18" charset="0"/>
                            <a:ea typeface="Calibri" panose="020F0502020204030204" pitchFamily="34" charset="0"/>
                            <a:cs typeface="Arial" panose="020B0604020202020204" pitchFamily="34" charset="0"/>
                          </a:rPr>
                          <m:t>𝑖</m:t>
                        </m:r>
                        <m:r>
                          <a:rPr lang="en-US" sz="2400" i="1">
                            <a:effectLst/>
                            <a:latin typeface="Cambria Math" panose="02040503050406030204" pitchFamily="18" charset="0"/>
                            <a:ea typeface="Calibri" panose="020F0502020204030204" pitchFamily="34" charset="0"/>
                            <a:cs typeface="Arial" panose="020B0604020202020204" pitchFamily="34" charset="0"/>
                          </a:rPr>
                          <m:t>=1</m:t>
                        </m:r>
                      </m:sub>
                      <m:sup>
                        <m:r>
                          <a:rPr lang="en-US" sz="2400" i="1">
                            <a:effectLst/>
                            <a:latin typeface="Cambria Math" panose="02040503050406030204" pitchFamily="18" charset="0"/>
                            <a:ea typeface="Calibri" panose="020F0502020204030204" pitchFamily="34" charset="0"/>
                            <a:cs typeface="Arial" panose="020B0604020202020204" pitchFamily="34" charset="0"/>
                          </a:rPr>
                          <m:t>𝑛</m:t>
                        </m:r>
                      </m:sup>
                      <m:e>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𝑐</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𝑋</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24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ctrlPr>
                              <a:rPr lang="en-US" sz="2400" i="1">
                                <a:effectLst/>
                                <a:latin typeface="Cambria Math" panose="02040503050406030204" pitchFamily="18" charset="0"/>
                                <a:ea typeface="Calibri" panose="020F0502020204030204" pitchFamily="34" charset="0"/>
                                <a:cs typeface="Arial" panose="020B0604020202020204" pitchFamily="34" charset="0"/>
                              </a:rPr>
                            </m:ctrlPr>
                          </m:naryPr>
                          <m:sub>
                            <m:r>
                              <a:rPr lang="en-US" sz="2400" i="1">
                                <a:effectLst/>
                                <a:latin typeface="Cambria Math" panose="02040503050406030204" pitchFamily="18" charset="0"/>
                                <a:ea typeface="Calibri" panose="020F0502020204030204" pitchFamily="34" charset="0"/>
                                <a:cs typeface="Arial" panose="020B0604020202020204" pitchFamily="34" charset="0"/>
                              </a:rPr>
                              <m:t>𝑖</m:t>
                            </m:r>
                            <m:r>
                              <a:rPr lang="en-US" sz="2400" i="1">
                                <a:effectLst/>
                                <a:latin typeface="Cambria Math" panose="02040503050406030204" pitchFamily="18" charset="0"/>
                                <a:ea typeface="Calibri" panose="020F0502020204030204" pitchFamily="34" charset="0"/>
                                <a:cs typeface="Arial" panose="020B0604020202020204" pitchFamily="34" charset="0"/>
                              </a:rPr>
                              <m:t>=1</m:t>
                            </m:r>
                          </m:sub>
                          <m:sup>
                            <m:r>
                              <a:rPr lang="en-US" sz="2400" i="1">
                                <a:effectLst/>
                                <a:latin typeface="Cambria Math" panose="02040503050406030204" pitchFamily="18" charset="0"/>
                                <a:ea typeface="Calibri" panose="020F0502020204030204" pitchFamily="34" charset="0"/>
                                <a:cs typeface="Arial" panose="020B0604020202020204" pitchFamily="34" charset="0"/>
                              </a:rPr>
                              <m:t>𝑛</m:t>
                            </m:r>
                          </m:sup>
                          <m:e>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𝑐</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2400" i="1">
                                <a:effectLst/>
                                <a:latin typeface="Cambria Math" panose="02040503050406030204" pitchFamily="18" charset="0"/>
                                <a:ea typeface="Calibri" panose="020F0502020204030204" pitchFamily="34" charset="0"/>
                                <a:cs typeface="Arial" panose="020B0604020202020204" pitchFamily="34" charset="0"/>
                              </a:rPr>
                              <m:t>𝐸</m:t>
                            </m:r>
                            <m:r>
                              <a:rPr lang="en-US" sz="24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𝑋</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2400" i="1">
                                <a:effectLst/>
                                <a:latin typeface="Cambria Math" panose="02040503050406030204" pitchFamily="18" charset="0"/>
                                <a:ea typeface="Calibri" panose="020F0502020204030204" pitchFamily="34" charset="0"/>
                                <a:cs typeface="Arial" panose="020B0604020202020204" pitchFamily="34" charset="0"/>
                              </a:rPr>
                              <m:t>)</m:t>
                            </m:r>
                          </m:e>
                        </m:nary>
                      </m:e>
                    </m:nary>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even if the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𝑋</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’s are dependent.</a:t>
                </a:r>
              </a:p>
              <a:p>
                <a:pPr marL="0" indent="0">
                  <a:buNone/>
                </a:pPr>
                <a:endParaRPr lang="en-US" sz="3600" dirty="0"/>
              </a:p>
            </p:txBody>
          </p:sp>
        </mc:Choice>
        <mc:Fallback xmlns="">
          <p:sp>
            <p:nvSpPr>
              <p:cNvPr id="3" name="Content Placeholder 2">
                <a:extLst>
                  <a:ext uri="{FF2B5EF4-FFF2-40B4-BE49-F238E27FC236}">
                    <a16:creationId xmlns:a16="http://schemas.microsoft.com/office/drawing/2014/main" id="{697E622E-8657-1BC2-8301-8BC8232D9904}"/>
                  </a:ext>
                </a:extLst>
              </p:cNvPr>
              <p:cNvSpPr>
                <a:spLocks noGrp="1" noRot="1" noChangeAspect="1" noMove="1" noResize="1" noEditPoints="1" noAdjustHandles="1" noChangeArrowheads="1" noChangeShapeType="1" noTextEdit="1"/>
              </p:cNvSpPr>
              <p:nvPr>
                <p:ph idx="1"/>
              </p:nvPr>
            </p:nvSpPr>
            <p:spPr>
              <a:blipFill>
                <a:blip r:embed="rId2"/>
                <a:stretch>
                  <a:fillRect l="-928" t="-1120"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33A9DB70-A03E-E75A-C7ED-087AA617242E}"/>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483B3C50-DAC7-6180-7474-B7BB0E13A0F9}"/>
              </a:ext>
            </a:extLst>
          </p:cNvPr>
          <p:cNvSpPr>
            <a:spLocks noGrp="1"/>
          </p:cNvSpPr>
          <p:nvPr>
            <p:ph type="sldNum" sz="quarter" idx="12"/>
          </p:nvPr>
        </p:nvSpPr>
        <p:spPr/>
        <p:txBody>
          <a:bodyPr/>
          <a:lstStyle/>
          <a:p>
            <a:fld id="{BA691707-747E-C946-9ECD-54E2551B1C59}" type="slidenum">
              <a:rPr lang="en-US" smtClean="0"/>
              <a:pPr/>
              <a:t>148</a:t>
            </a:fld>
            <a:endParaRPr lang="en-US" dirty="0"/>
          </a:p>
        </p:txBody>
      </p:sp>
    </p:spTree>
    <p:extLst>
      <p:ext uri="{BB962C8B-B14F-4D97-AF65-F5344CB8AC3E}">
        <p14:creationId xmlns:p14="http://schemas.microsoft.com/office/powerpoint/2010/main" val="4811556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EF7E-63A0-275F-28BC-AD353BF08AC0}"/>
              </a:ext>
            </a:extLst>
          </p:cNvPr>
          <p:cNvSpPr>
            <a:spLocks noGrp="1"/>
          </p:cNvSpPr>
          <p:nvPr>
            <p:ph type="title"/>
          </p:nvPr>
        </p:nvSpPr>
        <p:spPr/>
        <p:txBody>
          <a:bodyPr/>
          <a:lstStyle/>
          <a:p>
            <a:r>
              <a:rPr lang="en-US" dirty="0"/>
              <a:t>Median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C6704F-8EEF-E9AB-72D2-637DADD8FEFC}"/>
                  </a:ext>
                </a:extLst>
              </p:cNvPr>
              <p:cNvSpPr>
                <a:spLocks noGrp="1"/>
              </p:cNvSpPr>
              <p:nvPr>
                <p:ph idx="1"/>
              </p:nvPr>
            </p:nvSpPr>
            <p:spPr/>
            <p:txBody>
              <a:bodyPr>
                <a:noAutofit/>
              </a:bodyPr>
              <a:lstStyle/>
              <a:p>
                <a:pPr marL="0" marR="0"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median</a:t>
                </a:r>
                <a:r>
                  <a:rPr lang="en-US" sz="2400" dirty="0">
                    <a:effectLst/>
                    <a:latin typeface="Times New Roman" panose="02020603050405020304" pitchFamily="18" charset="0"/>
                    <a:ea typeface="Calibri" panose="020F0502020204030204" pitchFamily="34" charset="0"/>
                    <a:cs typeface="Arial" panose="020B0604020202020204" pitchFamily="34" charset="0"/>
                  </a:rPr>
                  <a:t> is the middle number in a sorted, ascending or descending list of numbers and can be more descriptive of that data set than the average. The median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sub>
                        <m:r>
                          <a:rPr lang="en-US" sz="2400" i="1">
                            <a:effectLst/>
                            <a:latin typeface="Cambria Math" panose="02040503050406030204" pitchFamily="18" charset="0"/>
                            <a:ea typeface="Calibri" panose="020F0502020204030204" pitchFamily="34" charset="0"/>
                            <a:cs typeface="Arial" panose="020B0604020202020204" pitchFamily="34" charset="0"/>
                          </a:rPr>
                          <m:t>0.5</m:t>
                        </m:r>
                      </m:sub>
                    </m:sSub>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of the random variable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𝑋</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which is an alternative measure of central tendency, is defined to be the smallest value of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𝑥</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such that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𝐹</m:t>
                        </m:r>
                      </m:e>
                      <m:sub>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𝑋</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sub>
                    </m:sSub>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d>
                    <m:r>
                      <a:rPr lang="en-US" sz="2400" i="1">
                        <a:effectLst/>
                        <a:latin typeface="Cambria Math" panose="02040503050406030204" pitchFamily="18" charset="0"/>
                        <a:ea typeface="Calibri" panose="020F0502020204030204" pitchFamily="34" charset="0"/>
                        <a:cs typeface="Arial" panose="020B0604020202020204" pitchFamily="34" charset="0"/>
                      </a:rPr>
                      <m:t>≥0.5</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If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𝑋</m:t>
                        </m:r>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is a continuous random variable, then </a:t>
                </a:r>
                <a14:m>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𝐹</m:t>
                            </m:r>
                          </m:e>
                          <m:sub>
                            <m:r>
                              <a:rPr lang="en-US" sz="2400" i="1">
                                <a:effectLst/>
                                <a:latin typeface="Cambria Math" panose="02040503050406030204" pitchFamily="18" charset="0"/>
                                <a:ea typeface="Calibri" panose="020F0502020204030204" pitchFamily="34" charset="0"/>
                                <a:cs typeface="Arial" panose="020B0604020202020204" pitchFamily="34" charset="0"/>
                              </a:rPr>
                              <m:t>𝑋</m:t>
                            </m:r>
                          </m:sub>
                        </m:sSub>
                      </m:e>
                      <m:sub>
                        <m:r>
                          <a:rPr lang="en-US" sz="2400" i="1">
                            <a:effectLst/>
                            <a:latin typeface="Cambria Math" panose="02040503050406030204" pitchFamily="18" charset="0"/>
                            <a:ea typeface="Calibri" panose="020F0502020204030204" pitchFamily="34" charset="0"/>
                            <a:cs typeface="Arial" panose="020B0604020202020204" pitchFamily="34" charset="0"/>
                          </a:rPr>
                          <m:t>𝑖</m:t>
                        </m:r>
                      </m:sub>
                    </m:sSub>
                    <m:d>
                      <m:dPr>
                        <m:ctrlPr>
                          <a:rPr lang="en-US" sz="24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2400" i="1">
                                <a:effectLst/>
                                <a:latin typeface="Cambria Math" panose="02040503050406030204" pitchFamily="18" charset="0"/>
                                <a:ea typeface="Calibri" panose="020F0502020204030204" pitchFamily="34" charset="0"/>
                                <a:cs typeface="Arial" panose="020B0604020202020204" pitchFamily="34" charset="0"/>
                              </a:rPr>
                            </m:ctrlPr>
                          </m:sSubPr>
                          <m:e>
                            <m:r>
                              <a:rPr lang="en-US" sz="2400" i="1">
                                <a:effectLst/>
                                <a:latin typeface="Cambria Math" panose="02040503050406030204" pitchFamily="18" charset="0"/>
                                <a:ea typeface="Calibri" panose="020F0502020204030204" pitchFamily="34" charset="0"/>
                                <a:cs typeface="Arial" panose="020B0604020202020204" pitchFamily="34" charset="0"/>
                              </a:rPr>
                              <m:t>𝑥</m:t>
                            </m:r>
                          </m:e>
                          <m:sub>
                            <m:r>
                              <a:rPr lang="en-US" sz="2400" i="1">
                                <a:effectLst/>
                                <a:latin typeface="Cambria Math" panose="02040503050406030204" pitchFamily="18" charset="0"/>
                                <a:ea typeface="Calibri" panose="020F0502020204030204" pitchFamily="34" charset="0"/>
                                <a:cs typeface="Arial" panose="020B0604020202020204" pitchFamily="34" charset="0"/>
                              </a:rPr>
                              <m:t>0.5</m:t>
                            </m:r>
                          </m:sub>
                        </m:sSub>
                      </m:e>
                    </m:d>
                    <m:r>
                      <a:rPr lang="en-US" sz="2400" i="1">
                        <a:effectLst/>
                        <a:latin typeface="Cambria Math" panose="02040503050406030204" pitchFamily="18" charset="0"/>
                        <a:ea typeface="Calibri" panose="020F0502020204030204" pitchFamily="34" charset="0"/>
                        <a:cs typeface="Arial" panose="020B0604020202020204" pitchFamily="34" charset="0"/>
                      </a:rPr>
                      <m:t>=0.5</m:t>
                    </m:r>
                  </m:oMath>
                </a14:m>
                <a:r>
                  <a:rPr lang="en-US" sz="24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11:</a:t>
                </a:r>
                <a:r>
                  <a:rPr lang="en-US" sz="2400" dirty="0">
                    <a:effectLst/>
                    <a:latin typeface="Times New Roman" panose="02020603050405020304" pitchFamily="18" charset="0"/>
                    <a:ea typeface="Calibri" panose="020F0502020204030204" pitchFamily="34" charset="0"/>
                    <a:cs typeface="Arial" panose="020B0604020202020204" pitchFamily="34" charset="0"/>
                  </a:rPr>
                  <a:t> Consider a discrete random variable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that takes on each of the values, 1, 2, 3, 4, and 5 with probability 0.2. Clearly,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mean</a:t>
                </a:r>
                <a:r>
                  <a:rPr lang="en-US" sz="2400" dirty="0">
                    <a:effectLst/>
                    <a:latin typeface="Times New Roman" panose="02020603050405020304" pitchFamily="18" charset="0"/>
                    <a:ea typeface="Calibri" panose="020F0502020204030204" pitchFamily="34" charset="0"/>
                    <a:cs typeface="Arial" panose="020B0604020202020204" pitchFamily="34" charset="0"/>
                  </a:rPr>
                  <a:t> and </a:t>
                </a:r>
                <a:r>
                  <a:rPr lang="en-US" sz="2400" i="1" dirty="0">
                    <a:effectLst/>
                    <a:latin typeface="Times New Roman" panose="02020603050405020304" pitchFamily="18" charset="0"/>
                    <a:ea typeface="Calibri" panose="020F0502020204030204" pitchFamily="34" charset="0"/>
                    <a:cs typeface="Arial" panose="020B0604020202020204" pitchFamily="34" charset="0"/>
                  </a:rPr>
                  <a:t>median</a:t>
                </a:r>
                <a:r>
                  <a:rPr lang="en-US" sz="2400" dirty="0">
                    <a:effectLst/>
                    <a:latin typeface="Times New Roman" panose="02020603050405020304" pitchFamily="18" charset="0"/>
                    <a:ea typeface="Calibri" panose="020F0502020204030204" pitchFamily="34" charset="0"/>
                    <a:cs typeface="Arial" panose="020B0604020202020204" pitchFamily="34" charset="0"/>
                  </a:rPr>
                  <a:t> of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are 3. Consider now a random variable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that takes on each of the values 1, 2, 3, 4, and 100 with probability 0.2.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mean</a:t>
                </a:r>
                <a:r>
                  <a:rPr lang="en-US" sz="2400" dirty="0">
                    <a:effectLst/>
                    <a:latin typeface="Times New Roman" panose="02020603050405020304" pitchFamily="18" charset="0"/>
                    <a:ea typeface="Calibri" panose="020F0502020204030204" pitchFamily="34" charset="0"/>
                    <a:cs typeface="Arial" panose="020B0604020202020204" pitchFamily="34" charset="0"/>
                  </a:rPr>
                  <a:t> and </a:t>
                </a:r>
                <a:r>
                  <a:rPr lang="en-US" sz="2400" i="1" dirty="0">
                    <a:effectLst/>
                    <a:latin typeface="Times New Roman" panose="02020603050405020304" pitchFamily="18" charset="0"/>
                    <a:ea typeface="Calibri" panose="020F0502020204030204" pitchFamily="34" charset="0"/>
                    <a:cs typeface="Arial" panose="020B0604020202020204" pitchFamily="34" charset="0"/>
                  </a:rPr>
                  <a:t>median</a:t>
                </a:r>
                <a:r>
                  <a:rPr lang="en-US" sz="2400" dirty="0">
                    <a:effectLst/>
                    <a:latin typeface="Times New Roman" panose="02020603050405020304" pitchFamily="18" charset="0"/>
                    <a:ea typeface="Calibri" panose="020F0502020204030204" pitchFamily="34" charset="0"/>
                    <a:cs typeface="Arial" panose="020B0604020202020204" pitchFamily="34" charset="0"/>
                  </a:rPr>
                  <a:t> of </a:t>
                </a:r>
                <a14:m>
                  <m:oMath xmlns:m="http://schemas.openxmlformats.org/officeDocument/2006/math">
                    <m:r>
                      <a:rPr lang="en-US" sz="24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2400" dirty="0">
                    <a:effectLst/>
                    <a:latin typeface="Times New Roman" panose="02020603050405020304" pitchFamily="18" charset="0"/>
                    <a:ea typeface="Calibri" panose="020F0502020204030204" pitchFamily="34" charset="0"/>
                    <a:cs typeface="Arial" panose="020B0604020202020204" pitchFamily="34" charset="0"/>
                  </a:rPr>
                  <a:t> are 22 and 3, respectively. Note that the </a:t>
                </a:r>
                <a:r>
                  <a:rPr lang="en-US" sz="2400" i="1" dirty="0">
                    <a:effectLst/>
                    <a:latin typeface="Times New Roman" panose="02020603050405020304" pitchFamily="18" charset="0"/>
                    <a:ea typeface="Calibri" panose="020F0502020204030204" pitchFamily="34" charset="0"/>
                    <a:cs typeface="Arial" panose="020B0604020202020204" pitchFamily="34" charset="0"/>
                  </a:rPr>
                  <a:t>median</a:t>
                </a:r>
                <a:r>
                  <a:rPr lang="en-US" sz="2400" dirty="0">
                    <a:effectLst/>
                    <a:latin typeface="Times New Roman" panose="02020603050405020304" pitchFamily="18" charset="0"/>
                    <a:ea typeface="Calibri" panose="020F0502020204030204" pitchFamily="34" charset="0"/>
                    <a:cs typeface="Arial" panose="020B0604020202020204" pitchFamily="34" charset="0"/>
                  </a:rPr>
                  <a:t> is insensitive to this change in the distribution.</a:t>
                </a:r>
              </a:p>
            </p:txBody>
          </p:sp>
        </mc:Choice>
        <mc:Fallback xmlns="">
          <p:sp>
            <p:nvSpPr>
              <p:cNvPr id="3" name="Content Placeholder 2">
                <a:extLst>
                  <a:ext uri="{FF2B5EF4-FFF2-40B4-BE49-F238E27FC236}">
                    <a16:creationId xmlns:a16="http://schemas.microsoft.com/office/drawing/2014/main" id="{5AC6704F-8EEF-E9AB-72D2-637DADD8FEFC}"/>
                  </a:ext>
                </a:extLst>
              </p:cNvPr>
              <p:cNvSpPr>
                <a:spLocks noGrp="1" noRot="1" noChangeAspect="1" noMove="1" noResize="1" noEditPoints="1" noAdjustHandles="1" noChangeArrowheads="1" noChangeShapeType="1" noTextEdit="1"/>
              </p:cNvSpPr>
              <p:nvPr>
                <p:ph idx="1"/>
              </p:nvPr>
            </p:nvSpPr>
            <p:spPr>
              <a:blipFill>
                <a:blip r:embed="rId2"/>
                <a:stretch>
                  <a:fillRect l="-928" t="-1120" r="-870" b="-16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24A025DB-8DA2-FDD2-6678-DEF90833B2B4}"/>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D007F64-968B-2E28-CBB7-6D3457DF7317}"/>
              </a:ext>
            </a:extLst>
          </p:cNvPr>
          <p:cNvSpPr>
            <a:spLocks noGrp="1"/>
          </p:cNvSpPr>
          <p:nvPr>
            <p:ph type="sldNum" sz="quarter" idx="12"/>
          </p:nvPr>
        </p:nvSpPr>
        <p:spPr/>
        <p:txBody>
          <a:bodyPr/>
          <a:lstStyle/>
          <a:p>
            <a:fld id="{BA691707-747E-C946-9ECD-54E2551B1C59}" type="slidenum">
              <a:rPr lang="en-US" smtClean="0"/>
              <a:pPr/>
              <a:t>149</a:t>
            </a:fld>
            <a:endParaRPr lang="en-US" dirty="0"/>
          </a:p>
        </p:txBody>
      </p:sp>
    </p:spTree>
    <p:extLst>
      <p:ext uri="{BB962C8B-B14F-4D97-AF65-F5344CB8AC3E}">
        <p14:creationId xmlns:p14="http://schemas.microsoft.com/office/powerpoint/2010/main" val="299079852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FDA20-9A0D-0095-22BE-6246707BFC31}"/>
              </a:ext>
            </a:extLst>
          </p:cNvPr>
          <p:cNvSpPr>
            <a:spLocks noGrp="1"/>
          </p:cNvSpPr>
          <p:nvPr>
            <p:ph type="title"/>
          </p:nvPr>
        </p:nvSpPr>
        <p:spPr>
          <a:xfrm>
            <a:off x="838200" y="1"/>
            <a:ext cx="10515600" cy="914400"/>
          </a:xfrm>
        </p:spPr>
        <p:txBody>
          <a:bodyPr>
            <a:normAutofit/>
          </a:bodyPr>
          <a:lstStyle/>
          <a:p>
            <a:r>
              <a:rPr lang="en-US" dirty="0"/>
              <a:t>Variance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5715A09-F232-757B-FEE3-107D91051471}"/>
                  </a:ext>
                </a:extLst>
              </p:cNvPr>
              <p:cNvSpPr>
                <a:spLocks noGrp="1"/>
              </p:cNvSpPr>
              <p:nvPr>
                <p:ph idx="1"/>
              </p:nvPr>
            </p:nvSpPr>
            <p:spPr>
              <a:xfrm>
                <a:off x="838200" y="785812"/>
                <a:ext cx="10515600" cy="6072187"/>
              </a:xfrm>
            </p:spPr>
            <p:txBody>
              <a:bodyPr>
                <a:normAutofit lnSpcReduction="10000"/>
              </a:bodyPr>
              <a:lstStyle/>
              <a:p>
                <a:pPr marL="0" marR="0">
                  <a:lnSpc>
                    <a:spcPct val="107000"/>
                  </a:lnSpc>
                  <a:spcAft>
                    <a:spcPts val="800"/>
                  </a:spcAft>
                </a:pPr>
                <a:r>
                  <a:rPr lang="en-US" sz="1800" i="1" dirty="0">
                    <a:effectLst/>
                    <a:latin typeface="Times New Roman" panose="02020603050405020304" pitchFamily="18" charset="0"/>
                    <a:ea typeface="Calibri" panose="020F0502020204030204" pitchFamily="34" charset="0"/>
                    <a:cs typeface="Arial" panose="020B0604020202020204" pitchFamily="34" charset="0"/>
                  </a:rPr>
                  <a:t>Variance</a:t>
                </a:r>
                <a:r>
                  <a:rPr lang="en-US" sz="1800" dirty="0">
                    <a:effectLst/>
                    <a:latin typeface="Times New Roman" panose="02020603050405020304" pitchFamily="18" charset="0"/>
                    <a:ea typeface="Calibri" panose="020F0502020204030204" pitchFamily="34" charset="0"/>
                    <a:cs typeface="Arial" panose="020B0604020202020204" pitchFamily="34" charset="0"/>
                  </a:rPr>
                  <a:t> measures variability from the average or mean. The </a:t>
                </a:r>
                <a:r>
                  <a:rPr lang="en-US" sz="1800" i="1" dirty="0">
                    <a:effectLst/>
                    <a:latin typeface="Times New Roman" panose="02020603050405020304" pitchFamily="18" charset="0"/>
                    <a:ea typeface="Calibri" panose="020F0502020204030204" pitchFamily="34" charset="0"/>
                    <a:cs typeface="Arial" panose="020B0604020202020204" pitchFamily="34" charset="0"/>
                  </a:rPr>
                  <a:t>variance</a:t>
                </a:r>
                <a:r>
                  <a:rPr lang="en-US" sz="1800" dirty="0">
                    <a:effectLst/>
                    <a:latin typeface="Times New Roman" panose="02020603050405020304" pitchFamily="18" charset="0"/>
                    <a:ea typeface="Calibri" panose="020F0502020204030204" pitchFamily="34" charset="0"/>
                    <a:cs typeface="Arial" panose="020B0604020202020204" pitchFamily="34" charset="0"/>
                  </a:rPr>
                  <a:t> is a measure of the dispersion of a random variable about its </a:t>
                </a:r>
                <a:r>
                  <a:rPr lang="en-US" sz="1800" i="1" dirty="0">
                    <a:effectLst/>
                    <a:latin typeface="Times New Roman" panose="02020603050405020304" pitchFamily="18" charset="0"/>
                    <a:ea typeface="Calibri" panose="020F0502020204030204" pitchFamily="34" charset="0"/>
                    <a:cs typeface="Arial" panose="020B0604020202020204" pitchFamily="34" charset="0"/>
                  </a:rPr>
                  <a:t>mean</a:t>
                </a:r>
                <a:r>
                  <a:rPr lang="en-US" sz="1800" dirty="0">
                    <a:effectLst/>
                    <a:latin typeface="Times New Roman" panose="02020603050405020304" pitchFamily="18" charset="0"/>
                    <a:ea typeface="Calibri" panose="020F0502020204030204" pitchFamily="34" charset="0"/>
                    <a:cs typeface="Arial" panose="020B0604020202020204" pitchFamily="34" charset="0"/>
                  </a:rPr>
                  <a:t>. The larger the </a:t>
                </a:r>
                <a:r>
                  <a:rPr lang="en-US" sz="1800" i="1" dirty="0">
                    <a:effectLst/>
                    <a:latin typeface="Times New Roman" panose="02020603050405020304" pitchFamily="18" charset="0"/>
                    <a:ea typeface="Calibri" panose="020F0502020204030204" pitchFamily="34" charset="0"/>
                    <a:cs typeface="Arial" panose="020B0604020202020204" pitchFamily="34" charset="0"/>
                  </a:rPr>
                  <a:t>variance</a:t>
                </a:r>
                <a:r>
                  <a:rPr lang="en-US" sz="1800" dirty="0">
                    <a:effectLst/>
                    <a:latin typeface="Times New Roman" panose="02020603050405020304" pitchFamily="18" charset="0"/>
                    <a:ea typeface="Calibri" panose="020F0502020204030204" pitchFamily="34" charset="0"/>
                    <a:cs typeface="Arial" panose="020B0604020202020204" pitchFamily="34" charset="0"/>
                  </a:rPr>
                  <a:t>, the more likely the random variable is to take on values far from its </a:t>
                </a:r>
                <a:r>
                  <a:rPr lang="en-US" sz="1800" i="1" dirty="0">
                    <a:effectLst/>
                    <a:latin typeface="Times New Roman" panose="02020603050405020304" pitchFamily="18" charset="0"/>
                    <a:ea typeface="Calibri" panose="020F0502020204030204" pitchFamily="34" charset="0"/>
                    <a:cs typeface="Arial" panose="020B0604020202020204" pitchFamily="34" charset="0"/>
                  </a:rPr>
                  <a:t>mean</a:t>
                </a:r>
                <a:r>
                  <a:rPr lang="en-US" sz="1800" dirty="0">
                    <a:effectLst/>
                    <a:latin typeface="Times New Roman" panose="02020603050405020304" pitchFamily="18" charset="0"/>
                    <a:ea typeface="Calibri" panose="020F0502020204030204" pitchFamily="34" charset="0"/>
                    <a:cs typeface="Arial" panose="020B0604020202020204" pitchFamily="34" charset="0"/>
                  </a:rPr>
                  <a:t>. The variance of the random variable </a:t>
                </a:r>
                <a14:m>
                  <m:oMath xmlns:m="http://schemas.openxmlformats.org/officeDocument/2006/math">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800" i="1">
                        <a:effectLst/>
                        <a:latin typeface="Cambria Math" panose="02040503050406030204" pitchFamily="18" charset="0"/>
                        <a:ea typeface="Calibri" panose="020F0502020204030204" pitchFamily="34" charset="0"/>
                        <a:cs typeface="Arial" panose="020B0604020202020204" pitchFamily="34" charset="0"/>
                      </a:rPr>
                      <m:t> </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will be denoted by </a:t>
                </a:r>
                <a14:m>
                  <m:oMath xmlns:m="http://schemas.openxmlformats.org/officeDocument/2006/math">
                    <m:sSubSup>
                      <m:sSub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SupPr>
                      <m:e>
                        <m:r>
                          <a:rPr lang="en-US" sz="1800" i="1">
                            <a:effectLst/>
                            <a:latin typeface="Cambria Math" panose="02040503050406030204" pitchFamily="18" charset="0"/>
                            <a:ea typeface="Calibri" panose="020F0502020204030204" pitchFamily="34" charset="0"/>
                            <a:cs typeface="Arial" panose="020B0604020202020204" pitchFamily="34" charset="0"/>
                          </a:rPr>
                          <m:t>𝜎</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bSup>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or </a:t>
                </a: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𝑉𝑎𝑟</m:t>
                    </m:r>
                    <m:r>
                      <a:rPr lang="en-US" sz="1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 and is defined by</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Sup>
                        <m:sSub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SupPr>
                        <m:e>
                          <m:r>
                            <a:rPr lang="en-US" sz="1800" i="1">
                              <a:effectLst/>
                              <a:latin typeface="Cambria Math" panose="02040503050406030204" pitchFamily="18" charset="0"/>
                              <a:ea typeface="Calibri" panose="020F0502020204030204" pitchFamily="34" charset="0"/>
                              <a:cs typeface="Arial" panose="020B0604020202020204" pitchFamily="34" charset="0"/>
                            </a:rPr>
                            <m:t>𝜎</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bSup>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𝐸</m:t>
                      </m:r>
                      <m:d>
                        <m:dPr>
                          <m:begChr m:val="["/>
                          <m:endChr m:val="]"/>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sSup>
                            <m:s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pPr>
                            <m:e>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𝜇</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Sub>
                                </m:e>
                              </m:d>
                            </m:e>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p>
                        </m:e>
                      </m:d>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𝐸</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sSubSup>
                            <m:sSub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Sup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bSup>
                        </m:e>
                      </m:d>
                      <m:r>
                        <a:rPr lang="en-US" sz="1800" i="1">
                          <a:effectLst/>
                          <a:latin typeface="Cambria Math" panose="02040503050406030204" pitchFamily="18" charset="0"/>
                          <a:ea typeface="Calibri" panose="020F0502020204030204" pitchFamily="34" charset="0"/>
                          <a:cs typeface="Arial" panose="020B0604020202020204" pitchFamily="34" charset="0"/>
                        </a:rPr>
                        <m:t>−</m:t>
                      </m:r>
                      <m:sSubSup>
                        <m:sSub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SupPr>
                        <m:e>
                          <m:r>
                            <a:rPr lang="en-US" sz="1800" i="1">
                              <a:effectLst/>
                              <a:latin typeface="Cambria Math" panose="02040503050406030204" pitchFamily="18" charset="0"/>
                              <a:ea typeface="Calibri" panose="020F0502020204030204" pitchFamily="34" charset="0"/>
                              <a:cs typeface="Arial" panose="020B0604020202020204" pitchFamily="34" charset="0"/>
                            </a:rPr>
                            <m:t>𝜇</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bSup>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Example 12:</a:t>
                </a: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For the demand-size random variable in inventory example, the </a:t>
                </a:r>
                <a:r>
                  <a:rPr lang="en-US" sz="1800" i="1" dirty="0">
                    <a:effectLst/>
                    <a:latin typeface="Times New Roman" panose="02020603050405020304" pitchFamily="18" charset="0"/>
                    <a:ea typeface="Times New Roman" panose="02020603050405020304" pitchFamily="18" charset="0"/>
                    <a:cs typeface="Arial" panose="020B0604020202020204" pitchFamily="34" charset="0"/>
                  </a:rPr>
                  <a:t>variance </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is computed as follows:</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a:effectLst/>
                                  <a:latin typeface="Cambria Math" panose="02040503050406030204" pitchFamily="18" charset="0"/>
                                  <a:ea typeface="Times New Roman" panose="02020603050405020304" pitchFamily="18" charset="0"/>
                                  <a:cs typeface="Arial" panose="020B0604020202020204" pitchFamily="34" charset="0"/>
                                </a:rPr>
                                <m:t>𝑋</m:t>
                              </m:r>
                            </m:e>
                            <m:sup>
                              <m:r>
                                <a:rPr lang="en-US" sz="1800" i="1">
                                  <a:effectLst/>
                                  <a:latin typeface="Cambria Math" panose="02040503050406030204" pitchFamily="18" charset="0"/>
                                  <a:ea typeface="Times New Roman" panose="02020603050405020304" pitchFamily="18" charset="0"/>
                                  <a:cs typeface="Arial" panose="020B0604020202020204" pitchFamily="34" charset="0"/>
                                </a:rPr>
                                <m:t>2</m:t>
                              </m:r>
                            </m:sup>
                          </m:sSup>
                        </m:e>
                      </m:d>
                      <m:r>
                        <a:rPr lang="en-US" sz="1800" i="1">
                          <a:effectLst/>
                          <a:latin typeface="Cambria Math" panose="02040503050406030204" pitchFamily="18" charset="0"/>
                          <a:ea typeface="Times New Roman" panose="02020603050405020304" pitchFamily="18" charset="0"/>
                          <a:cs typeface="Arial" panose="020B0604020202020204" pitchFamily="34" charset="0"/>
                        </a:rPr>
                        <m:t>=</m:t>
                      </m:r>
                      <m:sSup>
                        <m:sSup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a:effectLst/>
                              <a:latin typeface="Cambria Math" panose="02040503050406030204" pitchFamily="18" charset="0"/>
                              <a:ea typeface="Times New Roman" panose="02020603050405020304" pitchFamily="18" charset="0"/>
                              <a:cs typeface="Arial" panose="020B0604020202020204" pitchFamily="34" charset="0"/>
                            </a:rPr>
                            <m:t>1</m:t>
                          </m:r>
                        </m:e>
                        <m:sup>
                          <m:r>
                            <a:rPr lang="en-US" sz="1800" i="1">
                              <a:effectLst/>
                              <a:latin typeface="Cambria Math" panose="02040503050406030204" pitchFamily="18" charset="0"/>
                              <a:ea typeface="Times New Roman" panose="02020603050405020304" pitchFamily="18" charset="0"/>
                              <a:cs typeface="Arial" panose="020B0604020202020204" pitchFamily="34" charset="0"/>
                            </a:rPr>
                            <m:t>2</m:t>
                          </m:r>
                        </m:sup>
                      </m:sSup>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1800" i="1">
                                  <a:effectLst/>
                                  <a:latin typeface="Cambria Math" panose="02040503050406030204" pitchFamily="18" charset="0"/>
                                  <a:ea typeface="Times New Roman" panose="02020603050405020304" pitchFamily="18" charset="0"/>
                                  <a:cs typeface="Arial" panose="020B0604020202020204" pitchFamily="34" charset="0"/>
                                </a:rPr>
                                <m:t>6</m:t>
                              </m:r>
                            </m:den>
                          </m:f>
                        </m:e>
                      </m:d>
                      <m:r>
                        <a:rPr lang="en-US" sz="1800" i="1">
                          <a:effectLst/>
                          <a:latin typeface="Cambria Math" panose="02040503050406030204" pitchFamily="18" charset="0"/>
                          <a:ea typeface="Times New Roman" panose="02020603050405020304" pitchFamily="18" charset="0"/>
                          <a:cs typeface="Arial" panose="020B0604020202020204" pitchFamily="34" charset="0"/>
                        </a:rPr>
                        <m:t>+</m:t>
                      </m:r>
                      <m:sSup>
                        <m:sSup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a:effectLst/>
                              <a:latin typeface="Cambria Math" panose="02040503050406030204" pitchFamily="18" charset="0"/>
                              <a:ea typeface="Times New Roman" panose="02020603050405020304" pitchFamily="18" charset="0"/>
                              <a:cs typeface="Arial" panose="020B0604020202020204" pitchFamily="34" charset="0"/>
                            </a:rPr>
                            <m:t>2</m:t>
                          </m:r>
                        </m:e>
                        <m:sup>
                          <m:r>
                            <a:rPr lang="en-US" sz="1800" i="1">
                              <a:effectLst/>
                              <a:latin typeface="Cambria Math" panose="02040503050406030204" pitchFamily="18" charset="0"/>
                              <a:ea typeface="Times New Roman" panose="02020603050405020304" pitchFamily="18" charset="0"/>
                              <a:cs typeface="Arial" panose="020B0604020202020204" pitchFamily="34" charset="0"/>
                            </a:rPr>
                            <m:t>2</m:t>
                          </m:r>
                        </m:sup>
                      </m:sSup>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1800" i="1">
                                  <a:effectLst/>
                                  <a:latin typeface="Cambria Math" panose="02040503050406030204" pitchFamily="18" charset="0"/>
                                  <a:ea typeface="Times New Roman" panose="02020603050405020304" pitchFamily="18" charset="0"/>
                                  <a:cs typeface="Arial" panose="020B0604020202020204" pitchFamily="34" charset="0"/>
                                </a:rPr>
                                <m:t>3</m:t>
                              </m:r>
                            </m:den>
                          </m:f>
                        </m:e>
                      </m:d>
                      <m:r>
                        <a:rPr lang="en-US" sz="1800" i="1">
                          <a:effectLst/>
                          <a:latin typeface="Cambria Math" panose="02040503050406030204" pitchFamily="18" charset="0"/>
                          <a:ea typeface="Times New Roman" panose="02020603050405020304" pitchFamily="18" charset="0"/>
                          <a:cs typeface="Arial" panose="020B0604020202020204" pitchFamily="34" charset="0"/>
                        </a:rPr>
                        <m:t>+</m:t>
                      </m:r>
                      <m:sSup>
                        <m:sSup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a:effectLst/>
                              <a:latin typeface="Cambria Math" panose="02040503050406030204" pitchFamily="18" charset="0"/>
                              <a:ea typeface="Times New Roman" panose="02020603050405020304" pitchFamily="18" charset="0"/>
                              <a:cs typeface="Arial" panose="020B0604020202020204" pitchFamily="34" charset="0"/>
                            </a:rPr>
                            <m:t>3</m:t>
                          </m:r>
                        </m:e>
                        <m:sup>
                          <m:r>
                            <a:rPr lang="en-US" sz="1800" i="1">
                              <a:effectLst/>
                              <a:latin typeface="Cambria Math" panose="02040503050406030204" pitchFamily="18" charset="0"/>
                              <a:ea typeface="Times New Roman" panose="02020603050405020304" pitchFamily="18" charset="0"/>
                              <a:cs typeface="Arial" panose="020B0604020202020204" pitchFamily="34" charset="0"/>
                            </a:rPr>
                            <m:t>2</m:t>
                          </m:r>
                        </m:sup>
                      </m:sSup>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1800" i="1">
                                  <a:effectLst/>
                                  <a:latin typeface="Cambria Math" panose="02040503050406030204" pitchFamily="18" charset="0"/>
                                  <a:ea typeface="Times New Roman" panose="02020603050405020304" pitchFamily="18" charset="0"/>
                                  <a:cs typeface="Arial" panose="020B0604020202020204" pitchFamily="34" charset="0"/>
                                </a:rPr>
                                <m:t>3</m:t>
                              </m:r>
                            </m:den>
                          </m:f>
                        </m:e>
                      </m:d>
                      <m:r>
                        <a:rPr lang="en-US" sz="1800" i="1">
                          <a:effectLst/>
                          <a:latin typeface="Cambria Math" panose="02040503050406030204" pitchFamily="18" charset="0"/>
                          <a:ea typeface="Times New Roman" panose="02020603050405020304" pitchFamily="18" charset="0"/>
                          <a:cs typeface="Arial" panose="020B0604020202020204" pitchFamily="34" charset="0"/>
                        </a:rPr>
                        <m:t>+</m:t>
                      </m:r>
                      <m:sSup>
                        <m:sSup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a:effectLst/>
                              <a:latin typeface="Cambria Math" panose="02040503050406030204" pitchFamily="18" charset="0"/>
                              <a:ea typeface="Times New Roman" panose="02020603050405020304" pitchFamily="18" charset="0"/>
                              <a:cs typeface="Arial" panose="020B0604020202020204" pitchFamily="34" charset="0"/>
                            </a:rPr>
                            <m:t>4</m:t>
                          </m:r>
                        </m:e>
                        <m:sup>
                          <m:r>
                            <a:rPr lang="en-US" sz="1800" i="1">
                              <a:effectLst/>
                              <a:latin typeface="Cambria Math" panose="02040503050406030204" pitchFamily="18" charset="0"/>
                              <a:ea typeface="Times New Roman" panose="02020603050405020304" pitchFamily="18" charset="0"/>
                              <a:cs typeface="Arial" panose="020B0604020202020204" pitchFamily="34" charset="0"/>
                            </a:rPr>
                            <m:t>2</m:t>
                          </m:r>
                        </m:sup>
                      </m:sSup>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1800" i="1">
                                  <a:effectLst/>
                                  <a:latin typeface="Cambria Math" panose="02040503050406030204" pitchFamily="18" charset="0"/>
                                  <a:ea typeface="Times New Roman" panose="02020603050405020304" pitchFamily="18" charset="0"/>
                                  <a:cs typeface="Arial" panose="020B0604020202020204" pitchFamily="34" charset="0"/>
                                </a:rPr>
                                <m:t>6</m:t>
                              </m:r>
                            </m:den>
                          </m:f>
                        </m:e>
                      </m:d>
                      <m:r>
                        <a:rPr lang="en-US" sz="18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a:effectLst/>
                              <a:latin typeface="Cambria Math" panose="02040503050406030204" pitchFamily="18" charset="0"/>
                              <a:ea typeface="Times New Roman" panose="02020603050405020304" pitchFamily="18" charset="0"/>
                              <a:cs typeface="Arial" panose="020B0604020202020204" pitchFamily="34" charset="0"/>
                            </a:rPr>
                            <m:t>43</m:t>
                          </m:r>
                        </m:num>
                        <m:den>
                          <m:r>
                            <a:rPr lang="en-US" sz="1800" i="1">
                              <a:effectLst/>
                              <a:latin typeface="Cambria Math" panose="02040503050406030204" pitchFamily="18" charset="0"/>
                              <a:ea typeface="Times New Roman" panose="02020603050405020304" pitchFamily="18" charset="0"/>
                              <a:cs typeface="Arial" panose="020B0604020202020204" pitchFamily="34" charset="0"/>
                            </a:rPr>
                            <m:t>6</m:t>
                          </m:r>
                        </m:den>
                      </m:f>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i="1">
                              <a:effectLst/>
                              <a:latin typeface="Cambria Math" panose="02040503050406030204" pitchFamily="18" charset="0"/>
                              <a:ea typeface="Times New Roman" panose="02020603050405020304" pitchFamily="18" charset="0"/>
                              <a:cs typeface="Arial" panose="020B0604020202020204" pitchFamily="34" charset="0"/>
                            </a:rPr>
                            <m:t>𝑥</m:t>
                          </m:r>
                        </m:e>
                      </m:d>
                      <m:r>
                        <a:rPr lang="en-US" sz="1800" i="1">
                          <a:effectLst/>
                          <a:latin typeface="Cambria Math" panose="02040503050406030204" pitchFamily="18" charset="0"/>
                          <a:ea typeface="Times New Roman" panose="02020603050405020304" pitchFamily="18"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𝐸</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sSubSup>
                            <m:sSub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Sup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bSup>
                        </m:e>
                      </m:d>
                      <m:r>
                        <a:rPr lang="en-US" sz="1800" i="1">
                          <a:effectLst/>
                          <a:latin typeface="Cambria Math" panose="02040503050406030204" pitchFamily="18" charset="0"/>
                          <a:ea typeface="Calibri" panose="020F0502020204030204" pitchFamily="34" charset="0"/>
                          <a:cs typeface="Arial" panose="020B0604020202020204" pitchFamily="34" charset="0"/>
                        </a:rPr>
                        <m:t>−</m:t>
                      </m:r>
                      <m:sSubSup>
                        <m:sSub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SupPr>
                        <m:e>
                          <m:r>
                            <a:rPr lang="en-US" sz="1800" i="1">
                              <a:effectLst/>
                              <a:latin typeface="Cambria Math" panose="02040503050406030204" pitchFamily="18" charset="0"/>
                              <a:ea typeface="Calibri" panose="020F0502020204030204" pitchFamily="34" charset="0"/>
                              <a:cs typeface="Arial" panose="020B0604020202020204" pitchFamily="34" charset="0"/>
                            </a:rPr>
                            <m:t>𝜇</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bSup>
                      <m:r>
                        <a:rPr lang="en-US" sz="1800" i="1">
                          <a:effectLst/>
                          <a:latin typeface="Cambria Math" panose="02040503050406030204" pitchFamily="18" charset="0"/>
                          <a:ea typeface="Calibri" panose="020F0502020204030204" pitchFamily="34" charset="0"/>
                          <a:cs typeface="Arial" panose="020B0604020202020204" pitchFamily="34" charset="0"/>
                        </a:rPr>
                        <m:t>=</m:t>
                      </m:r>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43</m:t>
                          </m:r>
                        </m:num>
                        <m:den>
                          <m:r>
                            <a:rPr lang="en-US" sz="1800" i="1">
                              <a:effectLst/>
                              <a:latin typeface="Cambria Math" panose="02040503050406030204" pitchFamily="18" charset="0"/>
                              <a:ea typeface="Calibri" panose="020F0502020204030204" pitchFamily="34" charset="0"/>
                              <a:cs typeface="Arial" panose="020B0604020202020204" pitchFamily="34" charset="0"/>
                            </a:rPr>
                            <m:t>6</m:t>
                          </m:r>
                        </m:den>
                      </m:f>
                      <m:r>
                        <a:rPr lang="en-US" sz="18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pPr>
                        <m:e>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5</m:t>
                                  </m:r>
                                </m:num>
                                <m:den>
                                  <m:r>
                                    <a:rPr lang="en-US" sz="1800" i="1">
                                      <a:effectLst/>
                                      <a:latin typeface="Cambria Math" panose="02040503050406030204" pitchFamily="18" charset="0"/>
                                      <a:ea typeface="Calibri" panose="020F0502020204030204" pitchFamily="34" charset="0"/>
                                      <a:cs typeface="Arial" panose="020B0604020202020204" pitchFamily="34" charset="0"/>
                                    </a:rPr>
                                    <m:t>2</m:t>
                                  </m:r>
                                </m:den>
                              </m:f>
                            </m:e>
                          </m:d>
                        </m:e>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p>
                      <m:r>
                        <a:rPr lang="en-US" sz="1800" i="1">
                          <a:effectLst/>
                          <a:latin typeface="Cambria Math" panose="02040503050406030204" pitchFamily="18" charset="0"/>
                          <a:ea typeface="Calibri" panose="020F0502020204030204" pitchFamily="34" charset="0"/>
                          <a:cs typeface="Arial" panose="020B0604020202020204" pitchFamily="34" charset="0"/>
                        </a:rPr>
                        <m:t>=</m:t>
                      </m:r>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11</m:t>
                          </m:r>
                        </m:num>
                        <m:den>
                          <m:r>
                            <a:rPr lang="en-US" sz="1800" i="1">
                              <a:effectLst/>
                              <a:latin typeface="Cambria Math" panose="02040503050406030204" pitchFamily="18" charset="0"/>
                              <a:ea typeface="Calibri" panose="020F0502020204030204" pitchFamily="34" charset="0"/>
                              <a:cs typeface="Arial" panose="020B0604020202020204" pitchFamily="34" charset="0"/>
                            </a:rPr>
                            <m:t>12</m:t>
                          </m:r>
                        </m:den>
                      </m:f>
                    </m:oMath>
                  </m:oMathPara>
                </a14:m>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Properties of Variance:</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 Let </a:t>
                </a:r>
                <a14:m>
                  <m:oMath xmlns:m="http://schemas.openxmlformats.org/officeDocument/2006/math">
                    <m:r>
                      <a:rPr lang="en-US" sz="1800" i="1">
                        <a:effectLst/>
                        <a:latin typeface="Cambria Math" panose="02040503050406030204" pitchFamily="18" charset="0"/>
                        <a:ea typeface="Times New Roman" panose="02020603050405020304" pitchFamily="18" charset="0"/>
                        <a:cs typeface="Arial" panose="020B0604020202020204" pitchFamily="34" charset="0"/>
                      </a:rPr>
                      <m:t>𝑐</m:t>
                    </m:r>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 or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i="1">
                            <a:effectLst/>
                            <a:latin typeface="Cambria Math" panose="02040503050406030204" pitchFamily="18" charset="0"/>
                            <a:ea typeface="Times New Roman" panose="02020603050405020304" pitchFamily="18" charset="0"/>
                            <a:cs typeface="Arial" panose="020B0604020202020204" pitchFamily="34" charset="0"/>
                          </a:rPr>
                          <m:t>𝑐</m:t>
                        </m:r>
                      </m:e>
                      <m:sub>
                        <m:r>
                          <a:rPr lang="en-US" sz="1800" i="1">
                            <a:effectLst/>
                            <a:latin typeface="Cambria Math" panose="02040503050406030204" pitchFamily="18" charset="0"/>
                            <a:ea typeface="Times New Roman" panose="02020603050405020304" pitchFamily="18" charset="0"/>
                            <a:cs typeface="Arial" panose="020B0604020202020204" pitchFamily="34" charset="0"/>
                          </a:rPr>
                          <m:t>𝑖</m:t>
                        </m:r>
                      </m:sub>
                    </m:sSub>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 denote a constant (real number). Then the following are important properties of variance:</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nSpc>
                    <a:spcPct val="107000"/>
                  </a:lnSpc>
                  <a:buFont typeface="+mj-lt"/>
                  <a:buAutoNum type="arabicPeriod"/>
                </a:pP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𝑉𝑎𝑟</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d>
                    <m:r>
                      <a:rPr lang="en-US" sz="1800" i="1">
                        <a:effectLst/>
                        <a:latin typeface="Cambria Math" panose="02040503050406030204" pitchFamily="18" charset="0"/>
                        <a:ea typeface="Calibri" panose="020F0502020204030204" pitchFamily="34" charset="0"/>
                        <a:cs typeface="Arial" panose="020B0604020202020204" pitchFamily="34" charset="0"/>
                      </a:rPr>
                      <m:t>≥0</m:t>
                    </m:r>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nSpc>
                    <a:spcPct val="107000"/>
                  </a:lnSpc>
                  <a:buFont typeface="+mj-lt"/>
                  <a:buAutoNum type="arabicPeriod"/>
                </a:pP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𝑉𝑎𝑟</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r>
                          <a:rPr lang="en-US" sz="1800" i="1">
                            <a:effectLst/>
                            <a:latin typeface="Cambria Math" panose="02040503050406030204" pitchFamily="18" charset="0"/>
                            <a:ea typeface="Calibri" panose="020F0502020204030204" pitchFamily="34" charset="0"/>
                            <a:cs typeface="Arial" panose="020B0604020202020204" pitchFamily="34" charset="0"/>
                          </a:rPr>
                          <m:t>𝑐𝑋</m:t>
                        </m:r>
                      </m:e>
                    </m:d>
                    <m:r>
                      <a:rPr lang="en-US" sz="18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1800" i="1">
                            <a:effectLst/>
                            <a:latin typeface="Cambria Math" panose="02040503050406030204" pitchFamily="18" charset="0"/>
                            <a:ea typeface="Calibri" panose="020F0502020204030204" pitchFamily="34" charset="0"/>
                            <a:cs typeface="Arial" panose="020B0604020202020204" pitchFamily="34" charset="0"/>
                          </a:rPr>
                        </m:ctrlPr>
                      </m:sSupPr>
                      <m:e>
                        <m:r>
                          <a:rPr lang="en-US" sz="1800" i="1">
                            <a:effectLst/>
                            <a:latin typeface="Cambria Math" panose="02040503050406030204" pitchFamily="18" charset="0"/>
                            <a:ea typeface="Calibri" panose="020F0502020204030204" pitchFamily="34" charset="0"/>
                            <a:cs typeface="Arial" panose="020B0604020202020204" pitchFamily="34" charset="0"/>
                          </a:rPr>
                          <m:t>𝑐</m:t>
                        </m:r>
                      </m:e>
                      <m:sup>
                        <m:r>
                          <a:rPr lang="en-US" sz="1800" i="1">
                            <a:effectLst/>
                            <a:latin typeface="Cambria Math" panose="02040503050406030204" pitchFamily="18" charset="0"/>
                            <a:ea typeface="Calibri" panose="020F0502020204030204" pitchFamily="34" charset="0"/>
                            <a:cs typeface="Arial" panose="020B0604020202020204" pitchFamily="34" charset="0"/>
                          </a:rPr>
                          <m:t>2</m:t>
                        </m:r>
                      </m:sup>
                    </m:sSup>
                    <m:r>
                      <a:rPr lang="en-US" sz="1800" i="1">
                        <a:effectLst/>
                        <a:latin typeface="Cambria Math" panose="02040503050406030204" pitchFamily="18" charset="0"/>
                        <a:ea typeface="Calibri" panose="020F0502020204030204" pitchFamily="34" charset="0"/>
                        <a:cs typeface="Arial" panose="020B0604020202020204" pitchFamily="34" charset="0"/>
                      </a:rPr>
                      <m:t>𝑉𝑎𝑟</m:t>
                    </m:r>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𝑋</m:t>
                    </m:r>
                    <m:r>
                      <a:rPr lang="en-US" sz="1800" i="1">
                        <a:effectLst/>
                        <a:latin typeface="Cambria Math" panose="02040503050406030204" pitchFamily="18" charset="0"/>
                        <a:ea typeface="Calibri" panose="020F0502020204030204" pitchFamily="34" charset="0"/>
                        <a:cs typeface="Arial" panose="020B0604020202020204" pitchFamily="34" charset="0"/>
                      </a:rPr>
                      <m:t>)</m:t>
                    </m:r>
                  </m:oMath>
                </a14:m>
                <a:r>
                  <a:rPr lang="en-US" sz="1800" dirty="0">
                    <a:effectLst/>
                    <a:latin typeface="Times New Roman" panose="02020603050405020304" pitchFamily="18" charset="0"/>
                    <a:ea typeface="Calibri" panose="020F0502020204030204" pitchFamily="34" charset="0"/>
                    <a:cs typeface="Arial" panose="020B0604020202020204" pitchFamily="34" charset="0"/>
                  </a:rPr>
                  <a:t>.</a:t>
                </a:r>
              </a:p>
              <a:p>
                <a:pPr marL="342900" marR="0" lvl="0" indent="-342900">
                  <a:lnSpc>
                    <a:spcPct val="107000"/>
                  </a:lnSpc>
                  <a:spcAft>
                    <a:spcPts val="800"/>
                  </a:spcAft>
                  <a:buFont typeface="+mj-lt"/>
                  <a:buAutoNum type="arabicPeriod"/>
                </a:pPr>
                <a14:m>
                  <m:oMath xmlns:m="http://schemas.openxmlformats.org/officeDocument/2006/math">
                    <m:r>
                      <a:rPr lang="en-US" sz="1800" i="1">
                        <a:effectLst/>
                        <a:latin typeface="Cambria Math" panose="02040503050406030204" pitchFamily="18" charset="0"/>
                        <a:ea typeface="Calibri" panose="020F0502020204030204" pitchFamily="34" charset="0"/>
                        <a:cs typeface="Arial" panose="020B0604020202020204" pitchFamily="34" charset="0"/>
                      </a:rPr>
                      <m:t>𝑉𝑎𝑟</m:t>
                    </m:r>
                    <m:r>
                      <a:rPr lang="en-US" sz="18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ctrlPr>
                          <a:rPr lang="en-US" sz="1800" i="1">
                            <a:effectLst/>
                            <a:latin typeface="Cambria Math" panose="02040503050406030204" pitchFamily="18" charset="0"/>
                            <a:ea typeface="Calibri" panose="020F0502020204030204" pitchFamily="34" charset="0"/>
                            <a:cs typeface="Arial" panose="020B0604020202020204" pitchFamily="34" charset="0"/>
                          </a:rPr>
                        </m:ctrlPr>
                      </m:naryPr>
                      <m:sub>
                        <m:r>
                          <a:rPr lang="en-US" sz="1800" i="1">
                            <a:effectLst/>
                            <a:latin typeface="Cambria Math" panose="02040503050406030204" pitchFamily="18" charset="0"/>
                            <a:ea typeface="Calibri" panose="020F0502020204030204" pitchFamily="34" charset="0"/>
                            <a:cs typeface="Arial" panose="020B0604020202020204" pitchFamily="34" charset="0"/>
                          </a:rPr>
                          <m:t>𝑖</m:t>
                        </m:r>
                        <m:r>
                          <a:rPr lang="en-US" sz="1800" i="1">
                            <a:effectLst/>
                            <a:latin typeface="Cambria Math" panose="02040503050406030204" pitchFamily="18" charset="0"/>
                            <a:ea typeface="Calibri" panose="020F0502020204030204" pitchFamily="34" charset="0"/>
                            <a:cs typeface="Arial" panose="020B0604020202020204" pitchFamily="34" charset="0"/>
                          </a:rPr>
                          <m:t>=1</m:t>
                        </m:r>
                      </m:sub>
                      <m:sup>
                        <m:r>
                          <a:rPr lang="en-US" sz="1800" i="1">
                            <a:effectLst/>
                            <a:latin typeface="Cambria Math" panose="02040503050406030204" pitchFamily="18" charset="0"/>
                            <a:ea typeface="Calibri" panose="020F0502020204030204" pitchFamily="34" charset="0"/>
                            <a:cs typeface="Arial" panose="020B0604020202020204" pitchFamily="34" charset="0"/>
                          </a:rPr>
                          <m:t>𝑛</m:t>
                        </m:r>
                      </m:sup>
                      <m:e>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nary>
                          <m:naryPr>
                            <m:chr m:val="∑"/>
                            <m:limLoc m:val="undOvr"/>
                            <m:ctrlPr>
                              <a:rPr lang="en-US" sz="1800" i="1">
                                <a:effectLst/>
                                <a:latin typeface="Cambria Math" panose="02040503050406030204" pitchFamily="18" charset="0"/>
                                <a:ea typeface="Calibri" panose="020F0502020204030204" pitchFamily="34" charset="0"/>
                                <a:cs typeface="Arial" panose="020B0604020202020204" pitchFamily="34" charset="0"/>
                              </a:rPr>
                            </m:ctrlPr>
                          </m:naryPr>
                          <m:sub>
                            <m:r>
                              <a:rPr lang="en-US" sz="1800" i="1">
                                <a:effectLst/>
                                <a:latin typeface="Cambria Math" panose="02040503050406030204" pitchFamily="18" charset="0"/>
                                <a:ea typeface="Calibri" panose="020F0502020204030204" pitchFamily="34" charset="0"/>
                                <a:cs typeface="Arial" panose="020B0604020202020204" pitchFamily="34" charset="0"/>
                              </a:rPr>
                              <m:t>𝑖</m:t>
                            </m:r>
                            <m:r>
                              <a:rPr lang="en-US" sz="1800" i="1">
                                <a:effectLst/>
                                <a:latin typeface="Cambria Math" panose="02040503050406030204" pitchFamily="18" charset="0"/>
                                <a:ea typeface="Calibri" panose="020F0502020204030204" pitchFamily="34" charset="0"/>
                                <a:cs typeface="Arial" panose="020B0604020202020204" pitchFamily="34" charset="0"/>
                              </a:rPr>
                              <m:t>=1</m:t>
                            </m:r>
                          </m:sub>
                          <m:sup>
                            <m:r>
                              <a:rPr lang="en-US" sz="1800" i="1">
                                <a:effectLst/>
                                <a:latin typeface="Cambria Math" panose="02040503050406030204" pitchFamily="18" charset="0"/>
                                <a:ea typeface="Calibri" panose="020F0502020204030204" pitchFamily="34" charset="0"/>
                                <a:cs typeface="Arial" panose="020B0604020202020204" pitchFamily="34" charset="0"/>
                              </a:rPr>
                              <m:t>𝑛</m:t>
                            </m:r>
                          </m:sup>
                          <m:e>
                            <m:r>
                              <a:rPr lang="en-US" sz="1800" i="1">
                                <a:effectLst/>
                                <a:latin typeface="Cambria Math" panose="02040503050406030204" pitchFamily="18" charset="0"/>
                                <a:ea typeface="Calibri" panose="020F0502020204030204" pitchFamily="34" charset="0"/>
                                <a:cs typeface="Arial" panose="020B0604020202020204" pitchFamily="34" charset="0"/>
                              </a:rPr>
                              <m:t>𝑉𝑎𝑟</m:t>
                            </m:r>
                            <m:r>
                              <a:rPr lang="en-US" sz="1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𝑋</m:t>
                                </m:r>
                              </m:e>
                              <m:sub>
                                <m:r>
                                  <a:rPr lang="en-US" sz="18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e>
                        </m:nary>
                      </m:e>
                    </m:nary>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 if the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i="1">
                            <a:effectLst/>
                            <a:latin typeface="Cambria Math" panose="02040503050406030204" pitchFamily="18" charset="0"/>
                            <a:ea typeface="Times New Roman" panose="02020603050405020304" pitchFamily="18" charset="0"/>
                            <a:cs typeface="Arial" panose="020B0604020202020204" pitchFamily="34" charset="0"/>
                          </a:rPr>
                          <m:t>𝑋</m:t>
                        </m:r>
                      </m:e>
                      <m:sub>
                        <m:r>
                          <a:rPr lang="en-US" sz="1800" i="1">
                            <a:effectLst/>
                            <a:latin typeface="Cambria Math" panose="02040503050406030204" pitchFamily="18" charset="0"/>
                            <a:ea typeface="Times New Roman" panose="02020603050405020304" pitchFamily="18" charset="0"/>
                            <a:cs typeface="Arial" panose="020B0604020202020204" pitchFamily="34" charset="0"/>
                          </a:rPr>
                          <m:t>𝑖</m:t>
                        </m:r>
                      </m:sub>
                    </m:sSub>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’s are independent.</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endParaRPr lang="en-US" dirty="0"/>
              </a:p>
            </p:txBody>
          </p:sp>
        </mc:Choice>
        <mc:Fallback>
          <p:sp>
            <p:nvSpPr>
              <p:cNvPr id="3" name="Content Placeholder 2">
                <a:extLst>
                  <a:ext uri="{FF2B5EF4-FFF2-40B4-BE49-F238E27FC236}">
                    <a16:creationId xmlns:a16="http://schemas.microsoft.com/office/drawing/2014/main" id="{05715A09-F232-757B-FEE3-107D91051471}"/>
                  </a:ext>
                </a:extLst>
              </p:cNvPr>
              <p:cNvSpPr>
                <a:spLocks noGrp="1" noRot="1" noChangeAspect="1" noMove="1" noResize="1" noEditPoints="1" noAdjustHandles="1" noChangeArrowheads="1" noChangeShapeType="1" noTextEdit="1"/>
              </p:cNvSpPr>
              <p:nvPr>
                <p:ph idx="1"/>
              </p:nvPr>
            </p:nvSpPr>
            <p:spPr>
              <a:xfrm>
                <a:off x="838200" y="785812"/>
                <a:ext cx="10515600" cy="6072187"/>
              </a:xfrm>
              <a:blipFill>
                <a:blip r:embed="rId2"/>
                <a:stretch>
                  <a:fillRect l="-522" t="-703" r="-928" b="-773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C0CB406A-FC27-547B-FB07-F5CDF70A2A5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76055B9F-707A-694C-6126-D6C5E37CB177}"/>
              </a:ext>
            </a:extLst>
          </p:cNvPr>
          <p:cNvSpPr>
            <a:spLocks noGrp="1"/>
          </p:cNvSpPr>
          <p:nvPr>
            <p:ph type="sldNum" sz="quarter" idx="12"/>
          </p:nvPr>
        </p:nvSpPr>
        <p:spPr/>
        <p:txBody>
          <a:bodyPr/>
          <a:lstStyle/>
          <a:p>
            <a:fld id="{BA691707-747E-C946-9ECD-54E2551B1C59}" type="slidenum">
              <a:rPr lang="en-US" smtClean="0"/>
              <a:pPr/>
              <a:t>150</a:t>
            </a:fld>
            <a:endParaRPr lang="en-US" dirty="0"/>
          </a:p>
        </p:txBody>
      </p:sp>
    </p:spTree>
    <p:extLst>
      <p:ext uri="{BB962C8B-B14F-4D97-AF65-F5344CB8AC3E}">
        <p14:creationId xmlns:p14="http://schemas.microsoft.com/office/powerpoint/2010/main" val="41408618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E56E-BE5F-9FA6-8105-86D86AC79635}"/>
              </a:ext>
            </a:extLst>
          </p:cNvPr>
          <p:cNvSpPr>
            <a:spLocks noGrp="1"/>
          </p:cNvSpPr>
          <p:nvPr>
            <p:ph type="title"/>
          </p:nvPr>
        </p:nvSpPr>
        <p:spPr>
          <a:xfrm>
            <a:off x="838200" y="18256"/>
            <a:ext cx="10515600" cy="662782"/>
          </a:xfrm>
        </p:spPr>
        <p:txBody>
          <a:bodyPr>
            <a:normAutofit fontScale="90000"/>
          </a:bodyPr>
          <a:lstStyle/>
          <a:p>
            <a:r>
              <a:rPr lang="en-US" dirty="0"/>
              <a:t>Covariance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D53352B-C4C9-A155-D662-7A3926AD8D36}"/>
                  </a:ext>
                </a:extLst>
              </p:cNvPr>
              <p:cNvSpPr>
                <a:spLocks noGrp="1"/>
              </p:cNvSpPr>
              <p:nvPr>
                <p:ph idx="1"/>
              </p:nvPr>
            </p:nvSpPr>
            <p:spPr>
              <a:xfrm>
                <a:off x="838200" y="681038"/>
                <a:ext cx="10515600" cy="6158705"/>
              </a:xfrm>
            </p:spPr>
            <p:txBody>
              <a:bodyPr>
                <a:normAutofit/>
              </a:bodyPr>
              <a:lstStyle/>
              <a:p>
                <a:pPr marL="0" marR="0" algn="just">
                  <a:lnSpc>
                    <a:spcPct val="107000"/>
                  </a:lnSpc>
                  <a:spcAft>
                    <a:spcPts val="800"/>
                  </a:spcAft>
                </a:pPr>
                <a:r>
                  <a:rPr lang="en-US" sz="1600" i="1" dirty="0">
                    <a:effectLst/>
                    <a:latin typeface="Times New Roman" panose="02020603050405020304" pitchFamily="18" charset="0"/>
                    <a:ea typeface="Calibri" panose="020F0502020204030204" pitchFamily="34" charset="0"/>
                    <a:cs typeface="Arial" panose="020B0604020202020204" pitchFamily="34" charset="0"/>
                  </a:rPr>
                  <a:t>Covariance</a:t>
                </a:r>
                <a:r>
                  <a:rPr lang="en-US" sz="1600" dirty="0">
                    <a:effectLst/>
                    <a:latin typeface="Times New Roman" panose="02020603050405020304" pitchFamily="18" charset="0"/>
                    <a:ea typeface="Calibri" panose="020F0502020204030204" pitchFamily="34" charset="0"/>
                    <a:cs typeface="Arial" panose="020B0604020202020204" pitchFamily="34" charset="0"/>
                  </a:rPr>
                  <a:t> is a measure of the relationship between two random variables. The metric evaluates how much – to what extent – the variables change together. The covariance between the random variables </a:t>
                </a:r>
                <a14:m>
                  <m:oMath xmlns:m="http://schemas.openxmlformats.org/officeDocument/2006/math">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(where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𝑖</m:t>
                    </m:r>
                    <m:r>
                      <a:rPr lang="en-US" sz="1600" i="1">
                        <a:effectLst/>
                        <a:latin typeface="Cambria Math" panose="02040503050406030204" pitchFamily="18" charset="0"/>
                        <a:ea typeface="Calibri" panose="020F0502020204030204" pitchFamily="34" charset="0"/>
                        <a:cs typeface="Arial" panose="020B0604020202020204" pitchFamily="34" charset="0"/>
                      </a:rPr>
                      <m:t>=1, 2, . . . , </m:t>
                    </m:r>
                    <m:r>
                      <a:rPr lang="en-US" sz="1600" i="1">
                        <a:effectLst/>
                        <a:latin typeface="Cambria Math" panose="02040503050406030204" pitchFamily="18" charset="0"/>
                        <a:ea typeface="Calibri" panose="020F0502020204030204" pitchFamily="34" charset="0"/>
                        <a:cs typeface="Arial" panose="020B0604020202020204" pitchFamily="34" charset="0"/>
                      </a:rPr>
                      <m:t>𝑛</m:t>
                    </m:r>
                    <m:r>
                      <a:rPr lang="en-US" sz="1600" i="1">
                        <a:effectLst/>
                        <a:latin typeface="Cambria Math" panose="02040503050406030204" pitchFamily="18" charset="0"/>
                        <a:ea typeface="Calibri" panose="020F0502020204030204" pitchFamily="34" charset="0"/>
                        <a:cs typeface="Arial" panose="020B0604020202020204" pitchFamily="34" charset="0"/>
                      </a:rPr>
                      <m:t>; </m:t>
                    </m:r>
                    <m:r>
                      <a:rPr lang="en-US" sz="1600" i="1">
                        <a:effectLst/>
                        <a:latin typeface="Cambria Math" panose="02040503050406030204" pitchFamily="18" charset="0"/>
                        <a:ea typeface="Calibri" panose="020F0502020204030204" pitchFamily="34" charset="0"/>
                        <a:cs typeface="Arial" panose="020B0604020202020204" pitchFamily="34" charset="0"/>
                      </a:rPr>
                      <m:t>𝑗</m:t>
                    </m:r>
                    <m:r>
                      <a:rPr lang="en-US" sz="1600" i="1">
                        <a:effectLst/>
                        <a:latin typeface="Cambria Math" panose="02040503050406030204" pitchFamily="18" charset="0"/>
                        <a:ea typeface="Calibri" panose="020F0502020204030204" pitchFamily="34" charset="0"/>
                        <a:cs typeface="Arial" panose="020B0604020202020204" pitchFamily="34" charset="0"/>
                      </a:rPr>
                      <m:t>=1, 2, . . . , </m:t>
                    </m:r>
                    <m:r>
                      <a:rPr lang="en-US" sz="1600" i="1">
                        <a:effectLst/>
                        <a:latin typeface="Cambria Math" panose="02040503050406030204" pitchFamily="18" charset="0"/>
                        <a:ea typeface="Calibri" panose="020F0502020204030204" pitchFamily="34" charset="0"/>
                        <a:cs typeface="Arial" panose="020B0604020202020204" pitchFamily="34" charset="0"/>
                      </a:rPr>
                      <m:t>𝑛</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which is a measure of their (linear) dependence, will be denoted by </a:t>
                </a:r>
                <a14:m>
                  <m:oMath xmlns:m="http://schemas.openxmlformats.org/officeDocument/2006/math">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𝐶</m:t>
                        </m:r>
                      </m:e>
                      <m:sub>
                        <m:r>
                          <a:rPr lang="en-US" sz="1600" i="1">
                            <a:effectLst/>
                            <a:latin typeface="Cambria Math" panose="02040503050406030204" pitchFamily="18" charset="0"/>
                            <a:ea typeface="Calibri" panose="020F0502020204030204" pitchFamily="34" charset="0"/>
                            <a:cs typeface="Arial" panose="020B0604020202020204" pitchFamily="34" charset="0"/>
                          </a:rPr>
                          <m:t>𝑖𝑗</m:t>
                        </m:r>
                      </m:sub>
                    </m:sSub>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or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𝐶𝑜𝑣</m:t>
                    </m:r>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600"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and is defined by</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𝐶</m:t>
                          </m:r>
                        </m:e>
                        <m:sub>
                          <m:r>
                            <a:rPr lang="en-US" sz="1600" i="1">
                              <a:effectLst/>
                              <a:latin typeface="Cambria Math" panose="02040503050406030204" pitchFamily="18" charset="0"/>
                              <a:ea typeface="Calibri" panose="020F0502020204030204" pitchFamily="34" charset="0"/>
                              <a:cs typeface="Arial" panose="020B0604020202020204" pitchFamily="34" charset="0"/>
                            </a:rPr>
                            <m:t>𝑖𝑗</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𝐸</m:t>
                      </m:r>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𝜇</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𝜇</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𝐸</m:t>
                      </m:r>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𝑋</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16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𝜇</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sSub>
                        <m:sSubPr>
                          <m:ctrlPr>
                            <a:rPr lang="en-US"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𝜇</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1600" i="1">
                          <a:effectLst/>
                          <a:latin typeface="Cambria Math" panose="02040503050406030204" pitchFamily="18" charset="0"/>
                          <a:ea typeface="Calibri" panose="020F0502020204030204" pitchFamily="34" charset="0"/>
                          <a:cs typeface="Arial" panose="020B0604020202020204" pitchFamily="34" charset="0"/>
                        </a:rPr>
                        <m:t>   </m:t>
                      </m:r>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Aft>
                    <a:spcPts val="800"/>
                  </a:spcAft>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Example 13:</a:t>
                </a:r>
                <a:r>
                  <a:rPr lang="en-US" sz="1600" dirty="0">
                    <a:effectLst/>
                    <a:latin typeface="Times New Roman" panose="02020603050405020304" pitchFamily="18" charset="0"/>
                    <a:ea typeface="Calibri" panose="020F0502020204030204" pitchFamily="34" charset="0"/>
                    <a:cs typeface="Arial" panose="020B0604020202020204" pitchFamily="34" charset="0"/>
                  </a:rPr>
                  <a:t> For the jointly continuous random variables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𝑋</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and </a:t>
                </a:r>
                <a14:m>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𝑌</m:t>
                    </m:r>
                  </m:oMath>
                </a14:m>
                <a:r>
                  <a:rPr lang="en-US" sz="1600" dirty="0">
                    <a:effectLst/>
                    <a:latin typeface="Times New Roman" panose="02020603050405020304" pitchFamily="18" charset="0"/>
                    <a:ea typeface="Calibri" panose="020F0502020204030204" pitchFamily="34" charset="0"/>
                    <a:cs typeface="Arial" panose="020B0604020202020204" pitchFamily="34" charset="0"/>
                  </a:rPr>
                  <a:t> in Example 8, the covariance is computed as</a:t>
                </a: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Arial" panose="020B0604020202020204" pitchFamily="34" charset="0"/>
                        </a:rPr>
                        <m:t>𝐸</m:t>
                      </m:r>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𝑋𝑌</m:t>
                          </m:r>
                        </m:e>
                      </m:d>
                      <m:r>
                        <a:rPr lang="en-US" sz="1600" i="1">
                          <a:effectLst/>
                          <a:latin typeface="Cambria Math" panose="02040503050406030204" pitchFamily="18" charset="0"/>
                          <a:ea typeface="Calibri" panose="020F0502020204030204" pitchFamily="34" charset="0"/>
                          <a:cs typeface="Arial" panose="020B0604020202020204" pitchFamily="34" charset="0"/>
                        </a:rPr>
                        <m:t>=</m:t>
                      </m:r>
                      <m:nary>
                        <m:naryPr>
                          <m:limLoc m:val="subSup"/>
                          <m:ctrlPr>
                            <a:rPr lang="en-US" sz="1600" i="1">
                              <a:effectLst/>
                              <a:latin typeface="Cambria Math" panose="02040503050406030204" pitchFamily="18" charset="0"/>
                              <a:ea typeface="Calibri" panose="020F0502020204030204" pitchFamily="34" charset="0"/>
                              <a:cs typeface="Arial" panose="020B0604020202020204" pitchFamily="34" charset="0"/>
                            </a:rPr>
                          </m:ctrlPr>
                        </m:naryPr>
                        <m:sub>
                          <m:r>
                            <a:rPr lang="en-US" sz="1600" i="1">
                              <a:effectLst/>
                              <a:latin typeface="Cambria Math" panose="02040503050406030204" pitchFamily="18" charset="0"/>
                              <a:ea typeface="Calibri" panose="020F0502020204030204" pitchFamily="34" charset="0"/>
                              <a:cs typeface="Arial" panose="020B0604020202020204" pitchFamily="34" charset="0"/>
                            </a:rPr>
                            <m:t>0</m:t>
                          </m:r>
                        </m:sub>
                        <m:sup>
                          <m:r>
                            <a:rPr lang="en-US" sz="1600" i="1">
                              <a:effectLst/>
                              <a:latin typeface="Cambria Math" panose="02040503050406030204" pitchFamily="18" charset="0"/>
                              <a:ea typeface="Calibri" panose="020F0502020204030204" pitchFamily="34" charset="0"/>
                              <a:cs typeface="Arial" panose="020B0604020202020204" pitchFamily="34" charset="0"/>
                            </a:rPr>
                            <m:t>1</m:t>
                          </m:r>
                        </m:sup>
                        <m:e>
                          <m:nary>
                            <m:naryPr>
                              <m:limLoc m:val="subSup"/>
                              <m:ctrlPr>
                                <a:rPr lang="en-US" sz="1600" i="1">
                                  <a:effectLst/>
                                  <a:latin typeface="Cambria Math" panose="02040503050406030204" pitchFamily="18" charset="0"/>
                                  <a:ea typeface="Calibri" panose="020F0502020204030204" pitchFamily="34" charset="0"/>
                                  <a:cs typeface="Arial" panose="020B0604020202020204" pitchFamily="34" charset="0"/>
                                </a:rPr>
                              </m:ctrlPr>
                            </m:naryPr>
                            <m:sub>
                              <m:r>
                                <a:rPr lang="en-US" sz="1600" i="1">
                                  <a:effectLst/>
                                  <a:latin typeface="Cambria Math" panose="02040503050406030204" pitchFamily="18" charset="0"/>
                                  <a:ea typeface="Calibri" panose="020F0502020204030204" pitchFamily="34" charset="0"/>
                                  <a:cs typeface="Arial" panose="020B0604020202020204" pitchFamily="34" charset="0"/>
                                </a:rPr>
                                <m:t>0</m:t>
                              </m:r>
                            </m:sub>
                            <m:sup>
                              <m:r>
                                <a:rPr lang="en-US" sz="1600" i="1">
                                  <a:effectLst/>
                                  <a:latin typeface="Cambria Math" panose="02040503050406030204" pitchFamily="18" charset="0"/>
                                  <a:ea typeface="Calibri" panose="020F0502020204030204" pitchFamily="34" charset="0"/>
                                  <a:cs typeface="Arial" panose="020B0604020202020204" pitchFamily="34" charset="0"/>
                                </a:rPr>
                                <m:t>1−</m:t>
                              </m:r>
                              <m:r>
                                <a:rPr lang="en-US" sz="1600" i="1">
                                  <a:effectLst/>
                                  <a:latin typeface="Cambria Math" panose="02040503050406030204" pitchFamily="18" charset="0"/>
                                  <a:ea typeface="Calibri" panose="020F0502020204030204" pitchFamily="34" charset="0"/>
                                  <a:cs typeface="Arial" panose="020B0604020202020204" pitchFamily="34" charset="0"/>
                                </a:rPr>
                                <m:t>𝑥</m:t>
                              </m:r>
                            </m:sup>
                            <m:e>
                              <m:r>
                                <a:rPr lang="en-US" sz="1600" i="1">
                                  <a:effectLst/>
                                  <a:latin typeface="Cambria Math" panose="02040503050406030204" pitchFamily="18" charset="0"/>
                                  <a:ea typeface="Calibri" panose="020F0502020204030204" pitchFamily="34" charset="0"/>
                                  <a:cs typeface="Arial" panose="020B0604020202020204" pitchFamily="34" charset="0"/>
                                </a:rPr>
                                <m:t>𝑥𝑦</m:t>
                              </m:r>
                              <m:r>
                                <a:rPr lang="en-US" sz="1600" i="1">
                                  <a:effectLst/>
                                  <a:latin typeface="Cambria Math" panose="02040503050406030204" pitchFamily="18" charset="0"/>
                                  <a:ea typeface="Calibri" panose="020F0502020204030204" pitchFamily="34" charset="0"/>
                                  <a:cs typeface="Arial" panose="020B0604020202020204" pitchFamily="34" charset="0"/>
                                </a:rPr>
                                <m:t> </m:t>
                              </m:r>
                              <m:r>
                                <a:rPr lang="en-US" sz="1600" i="1">
                                  <a:effectLst/>
                                  <a:latin typeface="Cambria Math" panose="02040503050406030204" pitchFamily="18" charset="0"/>
                                  <a:ea typeface="Calibri" panose="020F0502020204030204" pitchFamily="34" charset="0"/>
                                  <a:cs typeface="Arial" panose="020B0604020202020204" pitchFamily="34" charset="0"/>
                                </a:rPr>
                                <m:t>𝑓</m:t>
                              </m:r>
                              <m:d>
                                <m:dPr>
                                  <m:ctrlPr>
                                    <a:rPr lang="en-US" sz="1600" i="1">
                                      <a:effectLst/>
                                      <a:latin typeface="Cambria Math" panose="02040503050406030204" pitchFamily="18" charset="0"/>
                                      <a:ea typeface="Calibri" panose="020F0502020204030204" pitchFamily="34" charset="0"/>
                                      <a:cs typeface="Arial" panose="020B0604020202020204" pitchFamily="34" charset="0"/>
                                    </a:rPr>
                                  </m:ctrlPr>
                                </m:dPr>
                                <m:e>
                                  <m:r>
                                    <a:rPr lang="en-US" sz="1600" i="1">
                                      <a:effectLst/>
                                      <a:latin typeface="Cambria Math" panose="02040503050406030204" pitchFamily="18" charset="0"/>
                                      <a:ea typeface="Calibri" panose="020F0502020204030204" pitchFamily="34" charset="0"/>
                                      <a:cs typeface="Arial" panose="020B0604020202020204" pitchFamily="34" charset="0"/>
                                    </a:rPr>
                                    <m:t>𝑥</m:t>
                                  </m:r>
                                  <m:r>
                                    <a:rPr lang="en-US" sz="1600" i="1">
                                      <a:effectLst/>
                                      <a:latin typeface="Cambria Math" panose="02040503050406030204" pitchFamily="18" charset="0"/>
                                      <a:ea typeface="Calibri" panose="020F0502020204030204" pitchFamily="34" charset="0"/>
                                      <a:cs typeface="Arial" panose="020B0604020202020204" pitchFamily="34" charset="0"/>
                                    </a:rPr>
                                    <m:t>,</m:t>
                                  </m:r>
                                  <m:r>
                                    <a:rPr lang="en-US" sz="1600" i="1">
                                      <a:effectLst/>
                                      <a:latin typeface="Cambria Math" panose="02040503050406030204" pitchFamily="18" charset="0"/>
                                      <a:ea typeface="Calibri" panose="020F0502020204030204" pitchFamily="34" charset="0"/>
                                      <a:cs typeface="Arial" panose="020B0604020202020204" pitchFamily="34" charset="0"/>
                                    </a:rPr>
                                    <m:t>𝑦</m:t>
                                  </m:r>
                                </m:e>
                              </m:d>
                              <m:r>
                                <a:rPr lang="en-US" sz="1600" i="1">
                                  <a:effectLst/>
                                  <a:latin typeface="Cambria Math" panose="02040503050406030204" pitchFamily="18" charset="0"/>
                                  <a:ea typeface="Calibri" panose="020F0502020204030204" pitchFamily="34" charset="0"/>
                                  <a:cs typeface="Arial" panose="020B0604020202020204" pitchFamily="34" charset="0"/>
                                </a:rPr>
                                <m:t> </m:t>
                              </m:r>
                              <m:r>
                                <a:rPr lang="en-US" sz="1600" i="1">
                                  <a:effectLst/>
                                  <a:latin typeface="Cambria Math" panose="02040503050406030204" pitchFamily="18" charset="0"/>
                                  <a:ea typeface="Calibri" panose="020F0502020204030204" pitchFamily="34" charset="0"/>
                                  <a:cs typeface="Arial" panose="020B0604020202020204" pitchFamily="34" charset="0"/>
                                </a:rPr>
                                <m:t>𝑑𝑦</m:t>
                              </m:r>
                              <m:r>
                                <a:rPr lang="en-US" sz="1600" i="1">
                                  <a:effectLst/>
                                  <a:latin typeface="Cambria Math" panose="02040503050406030204" pitchFamily="18" charset="0"/>
                                  <a:ea typeface="Calibri" panose="020F0502020204030204" pitchFamily="34" charset="0"/>
                                  <a:cs typeface="Arial" panose="020B0604020202020204" pitchFamily="34" charset="0"/>
                                </a:rPr>
                                <m:t> </m:t>
                              </m:r>
                              <m:r>
                                <a:rPr lang="en-US" sz="1600" i="1">
                                  <a:effectLst/>
                                  <a:latin typeface="Cambria Math" panose="02040503050406030204" pitchFamily="18" charset="0"/>
                                  <a:ea typeface="Calibri" panose="020F0502020204030204" pitchFamily="34" charset="0"/>
                                  <a:cs typeface="Arial" panose="020B0604020202020204" pitchFamily="34" charset="0"/>
                                </a:rPr>
                                <m:t>𝑑𝑥</m:t>
                              </m:r>
                            </m:e>
                          </m:nary>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sup>
                        <m:e>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sup>
                                <m:e>
                                  <m:r>
                                    <a:rPr lang="en-US" sz="1600" i="1">
                                      <a:effectLst/>
                                      <a:latin typeface="Cambria Math" panose="02040503050406030204" pitchFamily="18" charset="0"/>
                                      <a:ea typeface="Times New Roman" panose="02020603050405020304" pitchFamily="18" charset="0"/>
                                      <a:cs typeface="Arial" panose="020B0604020202020204" pitchFamily="34" charset="0"/>
                                    </a:rPr>
                                    <m:t>24</m:t>
                                  </m:r>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600" i="1">
                                          <a:effectLst/>
                                          <a:latin typeface="Cambria Math" panose="02040503050406030204" pitchFamily="18" charset="0"/>
                                          <a:ea typeface="Times New Roman" panose="02020603050405020304" pitchFamily="18" charset="0"/>
                                          <a:cs typeface="Arial" panose="020B0604020202020204" pitchFamily="34" charset="0"/>
                                        </a:rPr>
                                        <m:t>𝑦</m:t>
                                      </m:r>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600" i="1">
                                      <a:effectLst/>
                                      <a:latin typeface="Cambria Math" panose="02040503050406030204" pitchFamily="18" charset="0"/>
                                      <a:ea typeface="Times New Roman" panose="02020603050405020304" pitchFamily="18" charset="0"/>
                                      <a:cs typeface="Arial" panose="020B0604020202020204" pitchFamily="34" charset="0"/>
                                    </a:rPr>
                                    <m:t> </m:t>
                                  </m:r>
                                  <m:r>
                                    <a:rPr lang="en-US" sz="1600" i="1">
                                      <a:effectLst/>
                                      <a:latin typeface="Cambria Math" panose="02040503050406030204" pitchFamily="18" charset="0"/>
                                      <a:ea typeface="Times New Roman" panose="02020603050405020304" pitchFamily="18" charset="0"/>
                                      <a:cs typeface="Arial" panose="020B0604020202020204" pitchFamily="34" charset="0"/>
                                    </a:rPr>
                                    <m:t>𝑑𝑦</m:t>
                                  </m:r>
                                </m:e>
                              </m:nary>
                            </m:e>
                          </m:d>
                          <m:r>
                            <a:rPr lang="en-US" sz="1600" i="1">
                              <a:effectLst/>
                              <a:latin typeface="Cambria Math" panose="02040503050406030204" pitchFamily="18" charset="0"/>
                              <a:ea typeface="Times New Roman" panose="02020603050405020304" pitchFamily="18" charset="0"/>
                              <a:cs typeface="Arial" panose="020B0604020202020204" pitchFamily="34" charset="0"/>
                            </a:rPr>
                            <m:t>𝑑𝑥</m:t>
                          </m:r>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sup>
                        <m:e>
                          <m:r>
                            <a:rPr lang="en-US" sz="1600" i="1">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1−</m:t>
                                  </m:r>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e>
                              </m:d>
                            </m:e>
                            <m:sup>
                              <m:r>
                                <a:rPr lang="en-US" sz="1600" i="1">
                                  <a:effectLst/>
                                  <a:latin typeface="Cambria Math" panose="02040503050406030204" pitchFamily="18" charset="0"/>
                                  <a:ea typeface="Times New Roman" panose="02020603050405020304" pitchFamily="18" charset="0"/>
                                  <a:cs typeface="Arial" panose="020B0604020202020204" pitchFamily="34" charset="0"/>
                                </a:rPr>
                                <m:t>3</m:t>
                              </m:r>
                            </m:sup>
                          </m:sSup>
                          <m:r>
                            <a:rPr lang="en-US" sz="1600" i="1">
                              <a:effectLst/>
                              <a:latin typeface="Cambria Math" panose="02040503050406030204" pitchFamily="18" charset="0"/>
                              <a:ea typeface="Times New Roman" panose="02020603050405020304" pitchFamily="18" charset="0"/>
                              <a:cs typeface="Arial" panose="020B0604020202020204" pitchFamily="34" charset="0"/>
                            </a:rPr>
                            <m:t> </m:t>
                          </m:r>
                          <m:r>
                            <a:rPr lang="en-US" sz="1600" i="1">
                              <a:effectLst/>
                              <a:latin typeface="Cambria Math" panose="02040503050406030204" pitchFamily="18" charset="0"/>
                              <a:ea typeface="Times New Roman" panose="02020603050405020304" pitchFamily="18" charset="0"/>
                              <a:cs typeface="Arial" panose="020B0604020202020204" pitchFamily="34" charset="0"/>
                            </a:rPr>
                            <m:t>𝑑𝑥</m:t>
                          </m:r>
                          <m:r>
                            <a:rPr lang="en-US" sz="16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15</m:t>
                              </m:r>
                            </m:den>
                          </m:f>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sup>
                        <m:e>
                          <m:r>
                            <a:rPr lang="en-US" sz="1600" i="1">
                              <a:effectLst/>
                              <a:latin typeface="Cambria Math" panose="02040503050406030204" pitchFamily="18" charset="0"/>
                              <a:ea typeface="Times New Roman" panose="02020603050405020304" pitchFamily="18" charset="0"/>
                              <a:cs typeface="Arial" panose="020B0604020202020204" pitchFamily="34" charset="0"/>
                            </a:rPr>
                            <m:t>𝑋</m:t>
                          </m:r>
                          <m:sSub>
                            <m:sSub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600" i="1">
                                  <a:effectLst/>
                                  <a:latin typeface="Cambria Math" panose="02040503050406030204" pitchFamily="18" charset="0"/>
                                  <a:ea typeface="Times New Roman" panose="02020603050405020304" pitchFamily="18" charset="0"/>
                                  <a:cs typeface="Arial" panose="020B0604020202020204" pitchFamily="34" charset="0"/>
                                </a:rPr>
                                <m:t>𝑓</m:t>
                              </m:r>
                            </m:e>
                            <m:sub>
                              <m:r>
                                <a:rPr lang="en-US" sz="1600" i="1">
                                  <a:effectLst/>
                                  <a:latin typeface="Cambria Math" panose="02040503050406030204" pitchFamily="18" charset="0"/>
                                  <a:ea typeface="Times New Roman" panose="02020603050405020304" pitchFamily="18" charset="0"/>
                                  <a:cs typeface="Arial" panose="020B0604020202020204" pitchFamily="34" charset="0"/>
                                </a:rPr>
                                <m:t>𝑋</m:t>
                              </m:r>
                            </m:sub>
                          </m:sSub>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 </m:t>
                          </m:r>
                          <m:r>
                            <a:rPr lang="en-US" sz="1600" i="1">
                              <a:effectLst/>
                              <a:latin typeface="Cambria Math" panose="02040503050406030204" pitchFamily="18" charset="0"/>
                              <a:ea typeface="Times New Roman" panose="02020603050405020304" pitchFamily="18" charset="0"/>
                              <a:cs typeface="Arial" panose="020B0604020202020204" pitchFamily="34" charset="0"/>
                            </a:rPr>
                            <m:t>𝑑𝑥</m:t>
                          </m:r>
                          <m:r>
                            <a:rPr lang="en-US" sz="16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sup>
                            <m:e>
                              <m:r>
                                <a:rPr lang="en-US" sz="1600" i="1">
                                  <a:effectLst/>
                                  <a:latin typeface="Cambria Math" panose="02040503050406030204" pitchFamily="18" charset="0"/>
                                  <a:ea typeface="Times New Roman" panose="02020603050405020304" pitchFamily="18" charset="0"/>
                                  <a:cs typeface="Arial" panose="020B0604020202020204" pitchFamily="34" charset="0"/>
                                </a:rPr>
                                <m:t>12</m:t>
                              </m:r>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1−</m:t>
                                      </m:r>
                                      <m:r>
                                        <a:rPr lang="en-US" sz="1600" i="1">
                                          <a:effectLst/>
                                          <a:latin typeface="Cambria Math" panose="02040503050406030204" pitchFamily="18" charset="0"/>
                                          <a:ea typeface="Times New Roman" panose="02020603050405020304" pitchFamily="18" charset="0"/>
                                          <a:cs typeface="Arial" panose="020B0604020202020204" pitchFamily="34" charset="0"/>
                                        </a:rPr>
                                        <m:t>𝑥</m:t>
                                      </m:r>
                                    </m:e>
                                  </m:d>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600" i="1">
                                  <a:effectLst/>
                                  <a:latin typeface="Cambria Math" panose="02040503050406030204" pitchFamily="18" charset="0"/>
                                  <a:ea typeface="Times New Roman" panose="02020603050405020304" pitchFamily="18" charset="0"/>
                                  <a:cs typeface="Arial" panose="020B0604020202020204" pitchFamily="34" charset="0"/>
                                </a:rPr>
                                <m:t> </m:t>
                              </m:r>
                              <m:r>
                                <a:rPr lang="en-US" sz="1600" i="1">
                                  <a:effectLst/>
                                  <a:latin typeface="Cambria Math" panose="02040503050406030204" pitchFamily="18" charset="0"/>
                                  <a:ea typeface="Times New Roman" panose="02020603050405020304" pitchFamily="18" charset="0"/>
                                  <a:cs typeface="Arial" panose="020B0604020202020204" pitchFamily="34" charset="0"/>
                                </a:rPr>
                                <m:t>𝑑𝑥</m:t>
                              </m:r>
                              <m:r>
                                <a:rPr lang="en-US" sz="16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5</m:t>
                                  </m:r>
                                </m:den>
                              </m:f>
                            </m:e>
                          </m:nary>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sup>
                        <m:e>
                          <m:r>
                            <a:rPr lang="en-US" sz="1600" i="1">
                              <a:effectLst/>
                              <a:latin typeface="Cambria Math" panose="02040503050406030204" pitchFamily="18" charset="0"/>
                              <a:ea typeface="Times New Roman" panose="02020603050405020304" pitchFamily="18" charset="0"/>
                              <a:cs typeface="Arial" panose="020B0604020202020204" pitchFamily="34" charset="0"/>
                            </a:rPr>
                            <m:t>𝑌</m:t>
                          </m:r>
                          <m:sSub>
                            <m:sSub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600" i="1">
                                  <a:effectLst/>
                                  <a:latin typeface="Cambria Math" panose="02040503050406030204" pitchFamily="18" charset="0"/>
                                  <a:ea typeface="Times New Roman" panose="02020603050405020304" pitchFamily="18" charset="0"/>
                                  <a:cs typeface="Arial" panose="020B0604020202020204" pitchFamily="34" charset="0"/>
                                </a:rPr>
                                <m:t>𝑓</m:t>
                              </m:r>
                            </m:e>
                            <m:sub>
                              <m:r>
                                <a:rPr lang="en-US" sz="1600" i="1">
                                  <a:effectLst/>
                                  <a:latin typeface="Cambria Math" panose="02040503050406030204" pitchFamily="18" charset="0"/>
                                  <a:ea typeface="Times New Roman" panose="02020603050405020304" pitchFamily="18" charset="0"/>
                                  <a:cs typeface="Arial" panose="020B0604020202020204" pitchFamily="34" charset="0"/>
                                </a:rPr>
                                <m:t>𝑌</m:t>
                              </m:r>
                            </m:sub>
                          </m:sSub>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𝑦</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 </m:t>
                          </m:r>
                          <m:r>
                            <a:rPr lang="en-US" sz="1600" i="1">
                              <a:effectLst/>
                              <a:latin typeface="Cambria Math" panose="02040503050406030204" pitchFamily="18" charset="0"/>
                              <a:ea typeface="Times New Roman" panose="02020603050405020304" pitchFamily="18" charset="0"/>
                              <a:cs typeface="Arial" panose="020B0604020202020204" pitchFamily="34" charset="0"/>
                            </a:rPr>
                            <m:t>𝑑𝑦</m:t>
                          </m:r>
                          <m:r>
                            <a:rPr lang="en-US" sz="1600" i="1">
                              <a:effectLst/>
                              <a:latin typeface="Cambria Math" panose="02040503050406030204" pitchFamily="18" charset="0"/>
                              <a:ea typeface="Times New Roman" panose="02020603050405020304" pitchFamily="18" charset="0"/>
                              <a:cs typeface="Arial" panose="020B0604020202020204" pitchFamily="34" charset="0"/>
                            </a:rPr>
                            <m:t>=</m:t>
                          </m:r>
                          <m:nary>
                            <m:naryPr>
                              <m:limLoc m:val="subSup"/>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naryPr>
                            <m:sub>
                              <m:r>
                                <a:rPr lang="en-US" sz="1600" i="1">
                                  <a:effectLst/>
                                  <a:latin typeface="Cambria Math" panose="02040503050406030204" pitchFamily="18" charset="0"/>
                                  <a:ea typeface="Times New Roman" panose="02020603050405020304" pitchFamily="18" charset="0"/>
                                  <a:cs typeface="Arial" panose="020B0604020202020204" pitchFamily="34" charset="0"/>
                                </a:rPr>
                                <m:t>0</m:t>
                              </m:r>
                            </m:sub>
                            <m:sup>
                              <m:r>
                                <a:rPr lang="en-US" sz="1600" i="1">
                                  <a:effectLst/>
                                  <a:latin typeface="Cambria Math" panose="02040503050406030204" pitchFamily="18" charset="0"/>
                                  <a:ea typeface="Times New Roman" panose="02020603050405020304" pitchFamily="18" charset="0"/>
                                  <a:cs typeface="Arial" panose="020B0604020202020204" pitchFamily="34" charset="0"/>
                                </a:rPr>
                                <m:t>1</m:t>
                              </m:r>
                            </m:sup>
                            <m:e>
                              <m:r>
                                <a:rPr lang="en-US" sz="1600" i="1">
                                  <a:effectLst/>
                                  <a:latin typeface="Cambria Math" panose="02040503050406030204" pitchFamily="18" charset="0"/>
                                  <a:ea typeface="Times New Roman" panose="02020603050405020304" pitchFamily="18" charset="0"/>
                                  <a:cs typeface="Arial" panose="020B0604020202020204" pitchFamily="34" charset="0"/>
                                </a:rPr>
                                <m:t>12</m:t>
                              </m:r>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600" i="1">
                                      <a:effectLst/>
                                      <a:latin typeface="Cambria Math" panose="02040503050406030204" pitchFamily="18" charset="0"/>
                                      <a:ea typeface="Times New Roman" panose="02020603050405020304" pitchFamily="18" charset="0"/>
                                      <a:cs typeface="Arial" panose="020B0604020202020204" pitchFamily="34" charset="0"/>
                                    </a:rPr>
                                    <m:t>𝑦</m:t>
                                  </m:r>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sSup>
                                <m:sSup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1−</m:t>
                                      </m:r>
                                      <m:r>
                                        <a:rPr lang="en-US" sz="1600" i="1">
                                          <a:effectLst/>
                                          <a:latin typeface="Cambria Math" panose="02040503050406030204" pitchFamily="18" charset="0"/>
                                          <a:ea typeface="Times New Roman" panose="02020603050405020304" pitchFamily="18" charset="0"/>
                                          <a:cs typeface="Arial" panose="020B0604020202020204" pitchFamily="34" charset="0"/>
                                        </a:rPr>
                                        <m:t>𝑦</m:t>
                                      </m:r>
                                    </m:e>
                                  </m:d>
                                </m:e>
                                <m:sup>
                                  <m:r>
                                    <a:rPr lang="en-US" sz="16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600" i="1">
                                  <a:effectLst/>
                                  <a:latin typeface="Cambria Math" panose="02040503050406030204" pitchFamily="18" charset="0"/>
                                  <a:ea typeface="Times New Roman" panose="02020603050405020304" pitchFamily="18" charset="0"/>
                                  <a:cs typeface="Arial" panose="020B0604020202020204" pitchFamily="34" charset="0"/>
                                </a:rPr>
                                <m:t> </m:t>
                              </m:r>
                              <m:r>
                                <a:rPr lang="en-US" sz="1600" i="1">
                                  <a:effectLst/>
                                  <a:latin typeface="Cambria Math" panose="02040503050406030204" pitchFamily="18" charset="0"/>
                                  <a:ea typeface="Times New Roman" panose="02020603050405020304" pitchFamily="18" charset="0"/>
                                  <a:cs typeface="Arial" panose="020B0604020202020204" pitchFamily="34" charset="0"/>
                                </a:rPr>
                                <m:t>𝑑𝑦</m:t>
                              </m:r>
                              <m:r>
                                <a:rPr lang="en-US" sz="16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5</m:t>
                                  </m:r>
                                </m:den>
                              </m:f>
                            </m:e>
                          </m:nary>
                        </m:e>
                      </m:nary>
                    </m:oMath>
                  </m:oMathPara>
                </a14:m>
                <a:endParaRPr lang="en-US" sz="16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Times New Roman" panose="02020603050405020304" pitchFamily="18" charset="0"/>
                          <a:cs typeface="Arial" panose="020B0604020202020204" pitchFamily="34" charset="0"/>
                        </a:rPr>
                        <m:t>𝐶𝑜𝑣</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𝑋</m:t>
                          </m:r>
                          <m:r>
                            <a:rPr lang="en-US" sz="1600" i="1">
                              <a:effectLst/>
                              <a:latin typeface="Cambria Math" panose="02040503050406030204" pitchFamily="18" charset="0"/>
                              <a:ea typeface="Times New Roman" panose="02020603050405020304" pitchFamily="18" charset="0"/>
                              <a:cs typeface="Arial" panose="020B0604020202020204" pitchFamily="34" charset="0"/>
                            </a:rPr>
                            <m:t>,</m:t>
                          </m:r>
                          <m:r>
                            <a:rPr lang="en-US" sz="16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m:t>
                      </m:r>
                      <m:r>
                        <a:rPr lang="en-US" sz="16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𝑋𝑌</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m:t>
                      </m:r>
                      <m:r>
                        <a:rPr lang="en-US" sz="16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16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16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15</m:t>
                          </m:r>
                        </m:den>
                      </m:f>
                      <m:r>
                        <a:rPr lang="en-US" sz="1600" i="1">
                          <a:effectLst/>
                          <a:latin typeface="Cambria Math" panose="02040503050406030204" pitchFamily="18" charset="0"/>
                          <a:ea typeface="Times New Roman" panose="02020603050405020304" pitchFamily="18" charset="0"/>
                          <a:cs typeface="Arial" panose="020B0604020202020204" pitchFamily="34" charset="0"/>
                        </a:rPr>
                        <m:t>−</m:t>
                      </m:r>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5</m:t>
                              </m:r>
                            </m:den>
                          </m:f>
                        </m:e>
                      </m:d>
                      <m:d>
                        <m:d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5</m:t>
                              </m:r>
                            </m:den>
                          </m:f>
                        </m:e>
                      </m:d>
                      <m:r>
                        <a:rPr lang="en-US" sz="16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6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16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1600" i="1">
                              <a:effectLst/>
                              <a:latin typeface="Cambria Math" panose="02040503050406030204" pitchFamily="18" charset="0"/>
                              <a:ea typeface="Times New Roman" panose="02020603050405020304" pitchFamily="18" charset="0"/>
                              <a:cs typeface="Arial" panose="020B0604020202020204" pitchFamily="34" charset="0"/>
                            </a:rPr>
                            <m:t>75</m:t>
                          </m:r>
                        </m:den>
                      </m:f>
                      <m:r>
                        <a:rPr lang="en-US" sz="1600" i="1">
                          <a:effectLst/>
                          <a:latin typeface="Cambria Math" panose="02040503050406030204" pitchFamily="18" charset="0"/>
                          <a:ea typeface="Times New Roman" panose="02020603050405020304" pitchFamily="18" charset="0"/>
                          <a:cs typeface="Arial" panose="020B0604020202020204" pitchFamily="34" charset="0"/>
                        </a:rPr>
                        <m:t>  </m:t>
                      </m:r>
                    </m:oMath>
                  </m:oMathPara>
                </a14:m>
                <a:endParaRPr lang="en-US" dirty="0"/>
              </a:p>
            </p:txBody>
          </p:sp>
        </mc:Choice>
        <mc:Fallback>
          <p:sp>
            <p:nvSpPr>
              <p:cNvPr id="3" name="Content Placeholder 2">
                <a:extLst>
                  <a:ext uri="{FF2B5EF4-FFF2-40B4-BE49-F238E27FC236}">
                    <a16:creationId xmlns:a16="http://schemas.microsoft.com/office/drawing/2014/main" id="{9D53352B-C4C9-A155-D662-7A3926AD8D36}"/>
                  </a:ext>
                </a:extLst>
              </p:cNvPr>
              <p:cNvSpPr>
                <a:spLocks noGrp="1" noRot="1" noChangeAspect="1" noMove="1" noResize="1" noEditPoints="1" noAdjustHandles="1" noChangeArrowheads="1" noChangeShapeType="1" noTextEdit="1"/>
              </p:cNvSpPr>
              <p:nvPr>
                <p:ph idx="1"/>
              </p:nvPr>
            </p:nvSpPr>
            <p:spPr>
              <a:xfrm>
                <a:off x="838200" y="681038"/>
                <a:ext cx="10515600" cy="6158705"/>
              </a:xfrm>
              <a:blipFill>
                <a:blip r:embed="rId2"/>
                <a:stretch>
                  <a:fillRect l="-348" t="-297" r="-29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77C32B04-E101-02A8-1CB4-695CA4E28B6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B657ED7F-1D34-5459-955C-6C23297C7C8F}"/>
              </a:ext>
            </a:extLst>
          </p:cNvPr>
          <p:cNvSpPr>
            <a:spLocks noGrp="1"/>
          </p:cNvSpPr>
          <p:nvPr>
            <p:ph type="sldNum" sz="quarter" idx="12"/>
          </p:nvPr>
        </p:nvSpPr>
        <p:spPr/>
        <p:txBody>
          <a:bodyPr/>
          <a:lstStyle/>
          <a:p>
            <a:fld id="{BA691707-747E-C946-9ECD-54E2551B1C59}" type="slidenum">
              <a:rPr lang="en-US" smtClean="0"/>
              <a:pPr/>
              <a:t>151</a:t>
            </a:fld>
            <a:endParaRPr lang="en-US" dirty="0"/>
          </a:p>
        </p:txBody>
      </p:sp>
    </p:spTree>
    <p:extLst>
      <p:ext uri="{BB962C8B-B14F-4D97-AF65-F5344CB8AC3E}">
        <p14:creationId xmlns:p14="http://schemas.microsoft.com/office/powerpoint/2010/main" val="41217583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E812-B642-BAF4-3B7F-242FB4AF388D}"/>
              </a:ext>
            </a:extLst>
          </p:cNvPr>
          <p:cNvSpPr>
            <a:spLocks noGrp="1"/>
          </p:cNvSpPr>
          <p:nvPr>
            <p:ph type="title"/>
          </p:nvPr>
        </p:nvSpPr>
        <p:spPr/>
        <p:txBody>
          <a:bodyPr/>
          <a:lstStyle/>
          <a:p>
            <a:r>
              <a:rPr lang="en-US" dirty="0"/>
              <a:t>Correlation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B4C7319-34DF-797C-773E-AE0FB6941D8F}"/>
                  </a:ext>
                </a:extLst>
              </p:cNvPr>
              <p:cNvSpPr>
                <a:spLocks noGrp="1"/>
              </p:cNvSpPr>
              <p:nvPr>
                <p:ph idx="1"/>
              </p:nvPr>
            </p:nvSpPr>
            <p:spPr>
              <a:xfrm>
                <a:off x="838200" y="1528763"/>
                <a:ext cx="10515600" cy="5143500"/>
              </a:xfrm>
            </p:spPr>
            <p:txBody>
              <a:bodyPr>
                <a:normAutofit fontScale="92500"/>
              </a:bodyPr>
              <a:lstStyle/>
              <a:p>
                <a:pPr marL="0" marR="0"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Arial" panose="020B0604020202020204" pitchFamily="34" charset="0"/>
                  </a:rPr>
                  <a:t>Correlation is a statistical measure that indicates the extent to which two or more variables fluctuate in relation to each other. A positive correlation indicates the extent to which those variables increase or decrease in parallel; a negative correlation indicates the extent to which one variable increases as the other decreases. Correlation can be determined by</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Times New Roman" panose="02020603050405020304" pitchFamily="18" charset="0"/>
                          <a:cs typeface="Arial" panose="020B0604020202020204" pitchFamily="34" charset="0"/>
                        </a:rPr>
                        <m:t>𝐶𝑜𝑟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r>
                            <a:rPr lang="en-US" sz="2400" i="1">
                              <a:effectLst/>
                              <a:latin typeface="Cambria Math" panose="02040503050406030204" pitchFamily="18" charset="0"/>
                              <a:ea typeface="Times New Roman" panose="02020603050405020304" pitchFamily="18" charset="0"/>
                              <a:cs typeface="Arial" panose="020B0604020202020204" pitchFamily="34" charset="0"/>
                            </a:rPr>
                            <m:t>,</m:t>
                          </m:r>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𝐶𝑜𝑣</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r>
                                <a:rPr lang="en-US" sz="2400" i="1">
                                  <a:effectLst/>
                                  <a:latin typeface="Cambria Math" panose="02040503050406030204" pitchFamily="18" charset="0"/>
                                  <a:ea typeface="Times New Roman" panose="02020603050405020304" pitchFamily="18" charset="0"/>
                                  <a:cs typeface="Arial" panose="020B0604020202020204" pitchFamily="34" charset="0"/>
                                </a:rPr>
                                <m:t>,</m:t>
                              </m:r>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num>
                        <m:den>
                          <m:rad>
                            <m:radPr>
                              <m:degHide m:val="on"/>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radPr>
                            <m:deg/>
                            <m:e>
                              <m:r>
                                <a:rPr lang="en-US" sz="24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24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e>
                          </m:rad>
                        </m:den>
                      </m:f>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Example 14: </a:t>
                </a:r>
                <a:r>
                  <a:rPr lang="en-US" sz="2400" dirty="0">
                    <a:effectLst/>
                    <a:latin typeface="Times New Roman" panose="02020603050405020304" pitchFamily="18" charset="0"/>
                    <a:ea typeface="Times New Roman" panose="02020603050405020304" pitchFamily="18" charset="0"/>
                    <a:cs typeface="Arial" panose="020B0604020202020204" pitchFamily="34" charset="0"/>
                  </a:rPr>
                  <a:t>For the random variables in example 8, it can be shown that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2400" i="1">
                        <a:effectLst/>
                        <a:latin typeface="Cambria Math" panose="02040503050406030204" pitchFamily="18" charset="0"/>
                        <a:ea typeface="Times New Roman" panose="02020603050405020304" pitchFamily="18" charset="0"/>
                        <a:cs typeface="Arial" panose="020B0604020202020204" pitchFamily="34" charset="0"/>
                      </a:rPr>
                      <m:t>=</m:t>
                    </m:r>
                    <m:r>
                      <a:rPr lang="en-US" sz="24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400" i="1">
                            <a:effectLst/>
                            <a:latin typeface="Cambria Math" panose="02040503050406030204" pitchFamily="18" charset="0"/>
                            <a:ea typeface="Times New Roman" panose="02020603050405020304" pitchFamily="18" charset="0"/>
                            <a:cs typeface="Arial" panose="020B0604020202020204" pitchFamily="34" charset="0"/>
                          </a:rPr>
                          <m:t>25</m:t>
                        </m:r>
                      </m:den>
                    </m:f>
                  </m:oMath>
                </a14:m>
                <a:r>
                  <a:rPr lang="en-US" sz="2400" dirty="0">
                    <a:effectLst/>
                    <a:latin typeface="Times New Roman" panose="02020603050405020304" pitchFamily="18" charset="0"/>
                    <a:ea typeface="Times New Roman" panose="02020603050405020304" pitchFamily="18" charset="0"/>
                    <a:cs typeface="Arial" panose="020B0604020202020204" pitchFamily="34" charset="0"/>
                  </a:rPr>
                  <a:t>. Therefore,</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0" marR="0" indent="0">
                  <a:lnSpc>
                    <a:spcPct val="107000"/>
                  </a:lnSpc>
                  <a:spcAft>
                    <a:spcPts val="800"/>
                  </a:spcAft>
                  <a:buNone/>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Times New Roman" panose="02020603050405020304" pitchFamily="18" charset="0"/>
                          <a:cs typeface="Arial" panose="020B0604020202020204" pitchFamily="34" charset="0"/>
                        </a:rPr>
                        <m:t>𝐶𝑜𝑟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r>
                            <a:rPr lang="en-US" sz="2400" i="1">
                              <a:effectLst/>
                              <a:latin typeface="Cambria Math" panose="02040503050406030204" pitchFamily="18" charset="0"/>
                              <a:ea typeface="Times New Roman" panose="02020603050405020304" pitchFamily="18" charset="0"/>
                              <a:cs typeface="Arial" panose="020B0604020202020204" pitchFamily="34" charset="0"/>
                            </a:rPr>
                            <m:t>,</m:t>
                          </m:r>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𝐶𝑜𝑣</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r>
                                <a:rPr lang="en-US" sz="2400" i="1">
                                  <a:effectLst/>
                                  <a:latin typeface="Cambria Math" panose="02040503050406030204" pitchFamily="18" charset="0"/>
                                  <a:ea typeface="Times New Roman" panose="02020603050405020304" pitchFamily="18" charset="0"/>
                                  <a:cs typeface="Arial" panose="020B0604020202020204" pitchFamily="34" charset="0"/>
                                </a:rPr>
                                <m:t>,</m:t>
                              </m:r>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num>
                        <m:den>
                          <m:rad>
                            <m:radPr>
                              <m:degHide m:val="on"/>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radPr>
                            <m:deg/>
                            <m:e>
                              <m:r>
                                <a:rPr lang="en-US" sz="24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24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2400" i="1">
                                      <a:effectLst/>
                                      <a:latin typeface="Cambria Math" panose="02040503050406030204" pitchFamily="18" charset="0"/>
                                      <a:ea typeface="Times New Roman" panose="02020603050405020304" pitchFamily="18" charset="0"/>
                                      <a:cs typeface="Arial" panose="020B0604020202020204" pitchFamily="34" charset="0"/>
                                    </a:rPr>
                                    <m:t>𝑌</m:t>
                                  </m:r>
                                </m:e>
                              </m:d>
                            </m:e>
                          </m:rad>
                        </m:den>
                      </m:f>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2400" i="1">
                                  <a:effectLst/>
                                  <a:latin typeface="Cambria Math" panose="02040503050406030204" pitchFamily="18" charset="0"/>
                                  <a:ea typeface="Times New Roman" panose="02020603050405020304" pitchFamily="18" charset="0"/>
                                  <a:cs typeface="Arial" panose="020B0604020202020204" pitchFamily="34" charset="0"/>
                                </a:rPr>
                                <m:t>75</m:t>
                              </m:r>
                            </m:den>
                          </m:f>
                        </m:num>
                        <m:den>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1</m:t>
                              </m:r>
                            </m:num>
                            <m:den>
                              <m:r>
                                <a:rPr lang="en-US" sz="2400" i="1">
                                  <a:effectLst/>
                                  <a:latin typeface="Cambria Math" panose="02040503050406030204" pitchFamily="18" charset="0"/>
                                  <a:ea typeface="Times New Roman" panose="02020603050405020304" pitchFamily="18" charset="0"/>
                                  <a:cs typeface="Arial" panose="020B0604020202020204" pitchFamily="34" charset="0"/>
                                </a:rPr>
                                <m:t>25</m:t>
                              </m:r>
                            </m:den>
                          </m:f>
                        </m:den>
                      </m:f>
                      <m:r>
                        <a:rPr lang="en-US" sz="24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a:effectLst/>
                              <a:latin typeface="Cambria Math" panose="02040503050406030204" pitchFamily="18" charset="0"/>
                              <a:ea typeface="Times New Roman" panose="02020603050405020304" pitchFamily="18" charset="0"/>
                              <a:cs typeface="Arial" panose="020B0604020202020204" pitchFamily="34" charset="0"/>
                            </a:rPr>
                          </m:ctrlPr>
                        </m:fPr>
                        <m:num>
                          <m:r>
                            <a:rPr lang="en-US" sz="2400" i="1">
                              <a:effectLst/>
                              <a:latin typeface="Cambria Math" panose="02040503050406030204" pitchFamily="18" charset="0"/>
                              <a:ea typeface="Times New Roman" panose="02020603050405020304" pitchFamily="18" charset="0"/>
                              <a:cs typeface="Arial" panose="020B0604020202020204" pitchFamily="34" charset="0"/>
                            </a:rPr>
                            <m:t>2</m:t>
                          </m:r>
                        </m:num>
                        <m:den>
                          <m:r>
                            <a:rPr lang="en-US" sz="2400" i="1">
                              <a:effectLst/>
                              <a:latin typeface="Cambria Math" panose="02040503050406030204" pitchFamily="18" charset="0"/>
                              <a:ea typeface="Times New Roman" panose="02020603050405020304" pitchFamily="18" charset="0"/>
                              <a:cs typeface="Arial" panose="020B0604020202020204" pitchFamily="34" charset="0"/>
                            </a:rPr>
                            <m:t>3</m:t>
                          </m:r>
                        </m:den>
                      </m:f>
                    </m:oMath>
                  </m:oMathPara>
                </a14:m>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6B4C7319-34DF-797C-773E-AE0FB6941D8F}"/>
                  </a:ext>
                </a:extLst>
              </p:cNvPr>
              <p:cNvSpPr>
                <a:spLocks noGrp="1" noRot="1" noChangeAspect="1" noMove="1" noResize="1" noEditPoints="1" noAdjustHandles="1" noChangeArrowheads="1" noChangeShapeType="1" noTextEdit="1"/>
              </p:cNvSpPr>
              <p:nvPr>
                <p:ph idx="1"/>
              </p:nvPr>
            </p:nvSpPr>
            <p:spPr>
              <a:xfrm>
                <a:off x="838200" y="1528763"/>
                <a:ext cx="10515600" cy="5143500"/>
              </a:xfrm>
              <a:blipFill>
                <a:blip r:embed="rId2"/>
                <a:stretch>
                  <a:fillRect l="-754" t="-829" r="-696"/>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5B47475-0D36-55BC-8A5D-454A5A0A55A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C1358685-041F-2F5E-7A1C-C079AD962562}"/>
              </a:ext>
            </a:extLst>
          </p:cNvPr>
          <p:cNvSpPr>
            <a:spLocks noGrp="1"/>
          </p:cNvSpPr>
          <p:nvPr>
            <p:ph type="sldNum" sz="quarter" idx="12"/>
          </p:nvPr>
        </p:nvSpPr>
        <p:spPr/>
        <p:txBody>
          <a:bodyPr/>
          <a:lstStyle/>
          <a:p>
            <a:fld id="{BA691707-747E-C946-9ECD-54E2551B1C59}" type="slidenum">
              <a:rPr lang="en-US" smtClean="0"/>
              <a:pPr/>
              <a:t>152</a:t>
            </a:fld>
            <a:endParaRPr lang="en-US" dirty="0"/>
          </a:p>
        </p:txBody>
      </p:sp>
    </p:spTree>
    <p:extLst>
      <p:ext uri="{BB962C8B-B14F-4D97-AF65-F5344CB8AC3E}">
        <p14:creationId xmlns:p14="http://schemas.microsoft.com/office/powerpoint/2010/main" val="86473444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78070-1B3A-DA49-0296-EC44136109CF}"/>
              </a:ext>
            </a:extLst>
          </p:cNvPr>
          <p:cNvSpPr>
            <a:spLocks noGrp="1"/>
          </p:cNvSpPr>
          <p:nvPr>
            <p:ph type="title"/>
          </p:nvPr>
        </p:nvSpPr>
        <p:spPr/>
        <p:txBody>
          <a:bodyPr>
            <a:normAutofit/>
          </a:bodyPr>
          <a:lstStyle/>
          <a:p>
            <a:r>
              <a:rPr lang="en-US" dirty="0"/>
              <a:t>Important formulas to calculate Correlation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9CDBF57-7255-5EFF-40BC-4C192814F432}"/>
                  </a:ext>
                </a:extLst>
              </p:cNvPr>
              <p:cNvSpPr>
                <a:spLocks noGrp="1"/>
              </p:cNvSpPr>
              <p:nvPr>
                <p:ph idx="1"/>
              </p:nvPr>
            </p:nvSpPr>
            <p:spPr/>
            <p:txBody>
              <a:bodyPr>
                <a:normAutofit fontScale="92500"/>
              </a:bodyPr>
              <a:lstStyle/>
              <a:p>
                <a:pPr marL="0" marR="0">
                  <a:lnSpc>
                    <a:spcPct val="107000"/>
                  </a:lnSpc>
                  <a:spcAft>
                    <a:spcPts val="8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Mean:		</a:t>
                </a:r>
                <a14:m>
                  <m:oMath xmlns:m="http://schemas.openxmlformats.org/officeDocument/2006/math">
                    <m:r>
                      <a:rPr lang="en-US" sz="3200" i="1" smtClean="0">
                        <a:effectLst/>
                        <a:latin typeface="Cambria Math" panose="02040503050406030204" pitchFamily="18" charset="0"/>
                        <a:ea typeface="Calibri" panose="020F0502020204030204" pitchFamily="34" charset="0"/>
                        <a:cs typeface="Arial" panose="020B0604020202020204" pitchFamily="34" charset="0"/>
                      </a:rPr>
                      <m:t>𝐸</m:t>
                    </m:r>
                    <m:r>
                      <a:rPr lang="en-US" sz="3200" i="1" smtClean="0">
                        <a:effectLst/>
                        <a:latin typeface="Cambria Math" panose="02040503050406030204" pitchFamily="18" charset="0"/>
                        <a:ea typeface="Calibri" panose="020F0502020204030204" pitchFamily="34" charset="0"/>
                        <a:cs typeface="Arial" panose="020B0604020202020204" pitchFamily="34" charset="0"/>
                      </a:rPr>
                      <m:t>(</m:t>
                    </m:r>
                    <m:r>
                      <a:rPr lang="en-US" sz="3200" i="1" smtClean="0">
                        <a:effectLst/>
                        <a:latin typeface="Cambria Math" panose="02040503050406030204" pitchFamily="18" charset="0"/>
                        <a:ea typeface="Calibri" panose="020F0502020204030204" pitchFamily="34" charset="0"/>
                        <a:cs typeface="Arial" panose="020B0604020202020204" pitchFamily="34" charset="0"/>
                      </a:rPr>
                      <m:t>𝑋</m:t>
                    </m:r>
                    <m:r>
                      <a:rPr lang="en-US" sz="3200" i="1" smtClean="0">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000" i="1">
                            <a:effectLst/>
                            <a:latin typeface="Cambria Math" panose="02040503050406030204" pitchFamily="18" charset="0"/>
                          </a:rPr>
                        </m:ctrlPr>
                      </m:dPr>
                      <m:e>
                        <m:m>
                          <m:mPr>
                            <m:mcs>
                              <m:mc>
                                <m:mcPr>
                                  <m:count m:val="2"/>
                                  <m:mcJc m:val="center"/>
                                </m:mcPr>
                              </m:mc>
                            </m:mcs>
                            <m:ctrlPr>
                              <a:rPr lang="en-US" sz="2000" i="1">
                                <a:effectLst/>
                                <a:latin typeface="Cambria Math" panose="02040503050406030204" pitchFamily="18" charset="0"/>
                              </a:rPr>
                            </m:ctrlPr>
                          </m:mPr>
                          <m:mr>
                            <m:e>
                              <m:nary>
                                <m:naryPr>
                                  <m:chr m:val="∑"/>
                                  <m:limLoc m:val="undOvr"/>
                                  <m:ctrlPr>
                                    <a:rPr lang="en-US" sz="2000" i="1">
                                      <a:effectLst/>
                                      <a:latin typeface="Cambria Math" panose="02040503050406030204" pitchFamily="18" charset="0"/>
                                    </a:rPr>
                                  </m:ctrlPr>
                                </m:naryPr>
                                <m:sub>
                                  <m:r>
                                    <a:rPr lang="en-US" sz="3200" i="1">
                                      <a:effectLst/>
                                      <a:latin typeface="Cambria Math" panose="02040503050406030204" pitchFamily="18" charset="0"/>
                                      <a:ea typeface="Calibri" panose="020F0502020204030204" pitchFamily="34" charset="0"/>
                                      <a:cs typeface="Arial" panose="020B0604020202020204" pitchFamily="34" charset="0"/>
                                    </a:rPr>
                                    <m:t>−∞</m:t>
                                  </m:r>
                                </m:sub>
                                <m:sup>
                                  <m:r>
                                    <a:rPr lang="en-US" sz="3200" i="1">
                                      <a:effectLst/>
                                      <a:latin typeface="Cambria Math" panose="02040503050406030204" pitchFamily="18" charset="0"/>
                                      <a:ea typeface="Calibri" panose="020F0502020204030204" pitchFamily="34" charset="0"/>
                                      <a:cs typeface="Arial" panose="020B0604020202020204" pitchFamily="34" charset="0"/>
                                    </a:rPr>
                                    <m:t>∞</m:t>
                                  </m:r>
                                </m:sup>
                                <m:e>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𝑥</m:t>
                                      </m:r>
                                    </m:e>
                                    <m:sub>
                                      <m:r>
                                        <a:rPr lang="en-US" sz="3200" i="1">
                                          <a:effectLst/>
                                          <a:latin typeface="Cambria Math" panose="02040503050406030204" pitchFamily="18" charset="0"/>
                                          <a:ea typeface="Calibri" panose="020F0502020204030204" pitchFamily="34" charset="0"/>
                                          <a:cs typeface="Arial" panose="020B0604020202020204" pitchFamily="34" charset="0"/>
                                        </a:rPr>
                                        <m:t>𝑗</m:t>
                                      </m:r>
                                    </m:sub>
                                  </m:sSub>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𝑝</m:t>
                                      </m:r>
                                    </m:e>
                                    <m:sub>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𝑋</m:t>
                                          </m:r>
                                        </m:e>
                                        <m:sub>
                                          <m:r>
                                            <a:rPr lang="en-US" sz="3200" i="1">
                                              <a:effectLst/>
                                              <a:latin typeface="Cambria Math" panose="02040503050406030204" pitchFamily="18" charset="0"/>
                                              <a:ea typeface="Calibri" panose="020F0502020204030204" pitchFamily="34" charset="0"/>
                                              <a:cs typeface="Arial" panose="020B0604020202020204" pitchFamily="34" charset="0"/>
                                            </a:rPr>
                                            <m:t>𝑖</m:t>
                                          </m:r>
                                        </m:sub>
                                      </m:sSub>
                                    </m:sub>
                                  </m:sSub>
                                  <m:r>
                                    <a:rPr lang="en-US" sz="32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𝑥</m:t>
                                      </m:r>
                                    </m:e>
                                    <m:sub>
                                      <m:r>
                                        <a:rPr lang="en-US" sz="3200" i="1">
                                          <a:effectLst/>
                                          <a:latin typeface="Cambria Math" panose="02040503050406030204" pitchFamily="18" charset="0"/>
                                          <a:ea typeface="Calibri" panose="020F0502020204030204" pitchFamily="34" charset="0"/>
                                          <a:cs typeface="Arial" panose="020B0604020202020204" pitchFamily="34" charset="0"/>
                                        </a:rPr>
                                        <m:t>𝑗</m:t>
                                      </m:r>
                                    </m:sub>
                                  </m:sSub>
                                  <m:r>
                                    <a:rPr lang="en-US" sz="3200" i="1">
                                      <a:effectLst/>
                                      <a:latin typeface="Cambria Math" panose="02040503050406030204" pitchFamily="18" charset="0"/>
                                      <a:ea typeface="Calibri" panose="020F0502020204030204" pitchFamily="34" charset="0"/>
                                      <a:cs typeface="Arial" panose="020B0604020202020204" pitchFamily="34" charset="0"/>
                                    </a:rPr>
                                    <m:t>)</m:t>
                                  </m:r>
                                </m:e>
                              </m:nary>
                            </m:e>
                            <m:e>
                              <m:r>
                                <m:rPr>
                                  <m:nor/>
                                </m:rPr>
                                <a:rPr lang="en-US" sz="3200">
                                  <a:effectLst/>
                                  <a:latin typeface="Cambria Math" panose="02040503050406030204" pitchFamily="18" charset="0"/>
                                  <a:ea typeface="Calibri" panose="020F0502020204030204" pitchFamily="34" charset="0"/>
                                  <a:cs typeface="Arial" panose="020B0604020202020204" pitchFamily="34" charset="0"/>
                                </a:rPr>
                                <m:t>if</m:t>
                              </m:r>
                              <m:r>
                                <a:rPr lang="en-US" sz="3200"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𝑋</m:t>
                                  </m:r>
                                </m:e>
                                <m:sub>
                                  <m:r>
                                    <a:rPr lang="en-US" sz="3200" i="1">
                                      <a:effectLst/>
                                      <a:latin typeface="Cambria Math" panose="02040503050406030204" pitchFamily="18" charset="0"/>
                                      <a:ea typeface="Calibri" panose="020F0502020204030204" pitchFamily="34" charset="0"/>
                                      <a:cs typeface="Arial" panose="020B0604020202020204" pitchFamily="34" charset="0"/>
                                    </a:rPr>
                                    <m:t>𝑖</m:t>
                                  </m:r>
                                  <m:r>
                                    <a:rPr lang="en-US" sz="3200" i="1">
                                      <a:effectLst/>
                                      <a:latin typeface="Cambria Math" panose="02040503050406030204" pitchFamily="18" charset="0"/>
                                      <a:ea typeface="Calibri" panose="020F0502020204030204" pitchFamily="34" charset="0"/>
                                      <a:cs typeface="Arial" panose="020B0604020202020204" pitchFamily="34" charset="0"/>
                                    </a:rPr>
                                    <m:t> </m:t>
                                  </m:r>
                                </m:sub>
                              </m:sSub>
                              <m:r>
                                <m:rPr>
                                  <m:nor/>
                                </m:rPr>
                                <a:rPr lang="en-US" sz="3200">
                                  <a:effectLst/>
                                  <a:latin typeface="Cambria Math" panose="02040503050406030204" pitchFamily="18" charset="0"/>
                                  <a:ea typeface="Calibri" panose="020F0502020204030204" pitchFamily="34" charset="0"/>
                                  <a:cs typeface="Arial" panose="020B0604020202020204" pitchFamily="34" charset="0"/>
                                </a:rPr>
                                <m:t>is</m:t>
                              </m:r>
                              <m:r>
                                <m:rPr>
                                  <m:nor/>
                                </m:rPr>
                                <a:rPr lang="en-US" sz="3200">
                                  <a:effectLst/>
                                  <a:latin typeface="Cambria Math" panose="02040503050406030204" pitchFamily="18" charset="0"/>
                                  <a:ea typeface="Calibri" panose="020F0502020204030204" pitchFamily="34" charset="0"/>
                                  <a:cs typeface="Arial" panose="020B0604020202020204" pitchFamily="34" charset="0"/>
                                </a:rPr>
                                <m:t> </m:t>
                              </m:r>
                              <m:r>
                                <m:rPr>
                                  <m:nor/>
                                </m:rPr>
                                <a:rPr lang="en-US" sz="3200">
                                  <a:effectLst/>
                                  <a:latin typeface="Cambria Math" panose="02040503050406030204" pitchFamily="18" charset="0"/>
                                  <a:ea typeface="Calibri" panose="020F0502020204030204" pitchFamily="34" charset="0"/>
                                  <a:cs typeface="Arial" panose="020B0604020202020204" pitchFamily="34" charset="0"/>
                                </a:rPr>
                                <m:t>discrete</m:t>
                              </m:r>
                            </m:e>
                          </m:mr>
                          <m:mr>
                            <m:e>
                              <m:nary>
                                <m:naryPr>
                                  <m:limLoc m:val="undOvr"/>
                                  <m:ctrlPr>
                                    <a:rPr lang="en-US" sz="2000" i="1">
                                      <a:effectLst/>
                                      <a:latin typeface="Cambria Math" panose="02040503050406030204" pitchFamily="18" charset="0"/>
                                    </a:rPr>
                                  </m:ctrlPr>
                                </m:naryPr>
                                <m:sub>
                                  <m:r>
                                    <a:rPr lang="en-US" sz="3200" i="1">
                                      <a:effectLst/>
                                      <a:latin typeface="Cambria Math" panose="02040503050406030204" pitchFamily="18" charset="0"/>
                                      <a:ea typeface="Calibri" panose="020F0502020204030204" pitchFamily="34" charset="0"/>
                                      <a:cs typeface="Arial" panose="020B0604020202020204" pitchFamily="34" charset="0"/>
                                    </a:rPr>
                                    <m:t>−∞</m:t>
                                  </m:r>
                                </m:sub>
                                <m:sup>
                                  <m:r>
                                    <a:rPr lang="en-US" sz="3200" i="1">
                                      <a:effectLst/>
                                      <a:latin typeface="Cambria Math" panose="02040503050406030204" pitchFamily="18" charset="0"/>
                                      <a:ea typeface="Calibri" panose="020F0502020204030204" pitchFamily="34" charset="0"/>
                                      <a:cs typeface="Arial" panose="020B0604020202020204" pitchFamily="34" charset="0"/>
                                    </a:rPr>
                                    <m:t>∞</m:t>
                                  </m:r>
                                </m:sup>
                                <m:e>
                                  <m:r>
                                    <a:rPr lang="en-US" sz="3200" i="1">
                                      <a:effectLst/>
                                      <a:latin typeface="Cambria Math" panose="02040503050406030204" pitchFamily="18" charset="0"/>
                                      <a:ea typeface="Calibri" panose="020F0502020204030204" pitchFamily="34" charset="0"/>
                                      <a:cs typeface="Arial" panose="020B0604020202020204" pitchFamily="34" charset="0"/>
                                    </a:rPr>
                                    <m:t>𝑥</m:t>
                                  </m:r>
                                  <m:sSub>
                                    <m:sSubPr>
                                      <m:ctrlPr>
                                        <a:rPr lang="en-US" sz="2000" i="1">
                                          <a:effectLst/>
                                          <a:latin typeface="Cambria Math" panose="02040503050406030204" pitchFamily="18" charset="0"/>
                                        </a:rPr>
                                      </m:ctrlPr>
                                    </m:sSubPr>
                                    <m:e>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𝑓</m:t>
                                          </m:r>
                                        </m:e>
                                        <m:sub>
                                          <m:r>
                                            <a:rPr lang="en-US" sz="3200" i="1">
                                              <a:effectLst/>
                                              <a:latin typeface="Cambria Math" panose="02040503050406030204" pitchFamily="18" charset="0"/>
                                              <a:ea typeface="Calibri" panose="020F0502020204030204" pitchFamily="34" charset="0"/>
                                              <a:cs typeface="Arial" panose="020B0604020202020204" pitchFamily="34" charset="0"/>
                                            </a:rPr>
                                            <m:t>𝑋</m:t>
                                          </m:r>
                                        </m:sub>
                                      </m:sSub>
                                    </m:e>
                                    <m:sub>
                                      <m:r>
                                        <a:rPr lang="en-US" sz="3200" i="1">
                                          <a:effectLst/>
                                          <a:latin typeface="Cambria Math" panose="02040503050406030204" pitchFamily="18" charset="0"/>
                                          <a:ea typeface="Calibri" panose="020F0502020204030204" pitchFamily="34" charset="0"/>
                                          <a:cs typeface="Arial" panose="020B0604020202020204" pitchFamily="34" charset="0"/>
                                        </a:rPr>
                                        <m:t>𝑖</m:t>
                                      </m:r>
                                    </m:sub>
                                  </m:sSub>
                                  <m:d>
                                    <m:dPr>
                                      <m:ctrlPr>
                                        <a:rPr lang="en-US" sz="2000" i="1">
                                          <a:effectLst/>
                                          <a:latin typeface="Cambria Math" panose="02040503050406030204" pitchFamily="18" charset="0"/>
                                        </a:rPr>
                                      </m:ctrlPr>
                                    </m:dPr>
                                    <m:e>
                                      <m:r>
                                        <a:rPr lang="en-US" sz="3200" i="1">
                                          <a:effectLst/>
                                          <a:latin typeface="Cambria Math" panose="02040503050406030204" pitchFamily="18" charset="0"/>
                                          <a:ea typeface="Calibri" panose="020F0502020204030204" pitchFamily="34" charset="0"/>
                                          <a:cs typeface="Arial" panose="020B0604020202020204" pitchFamily="34" charset="0"/>
                                        </a:rPr>
                                        <m:t>𝑥</m:t>
                                      </m:r>
                                    </m:e>
                                  </m:d>
                                  <m:r>
                                    <a:rPr lang="en-US" sz="3200" i="1">
                                      <a:effectLst/>
                                      <a:latin typeface="Cambria Math" panose="02040503050406030204" pitchFamily="18" charset="0"/>
                                      <a:ea typeface="Calibri" panose="020F0502020204030204" pitchFamily="34" charset="0"/>
                                      <a:cs typeface="Arial" panose="020B0604020202020204" pitchFamily="34" charset="0"/>
                                    </a:rPr>
                                    <m:t> </m:t>
                                  </m:r>
                                  <m:r>
                                    <a:rPr lang="en-US" sz="3200" i="1">
                                      <a:effectLst/>
                                      <a:latin typeface="Cambria Math" panose="02040503050406030204" pitchFamily="18" charset="0"/>
                                      <a:ea typeface="Calibri" panose="020F0502020204030204" pitchFamily="34" charset="0"/>
                                      <a:cs typeface="Arial" panose="020B0604020202020204" pitchFamily="34" charset="0"/>
                                    </a:rPr>
                                    <m:t>𝑑𝑥</m:t>
                                  </m:r>
                                </m:e>
                              </m:nary>
                            </m:e>
                            <m:e>
                              <m:r>
                                <m:rPr>
                                  <m:nor/>
                                </m:rPr>
                                <a:rPr lang="en-US" sz="3200">
                                  <a:effectLst/>
                                  <a:latin typeface="Cambria Math" panose="02040503050406030204" pitchFamily="18" charset="0"/>
                                  <a:ea typeface="Calibri" panose="020F0502020204030204" pitchFamily="34" charset="0"/>
                                  <a:cs typeface="Arial" panose="020B0604020202020204" pitchFamily="34" charset="0"/>
                                </a:rPr>
                                <m:t>if</m:t>
                              </m:r>
                              <m:r>
                                <a:rPr lang="en-US" sz="3200" i="1">
                                  <a:effectLst/>
                                  <a:latin typeface="Cambria Math" panose="02040503050406030204" pitchFamily="18" charset="0"/>
                                  <a:ea typeface="Calibri" panose="020F0502020204030204" pitchFamily="34" charset="0"/>
                                  <a:cs typeface="Arial" panose="020B0604020202020204" pitchFamily="34" charset="0"/>
                                </a:rPr>
                                <m:t> </m:t>
                              </m:r>
                              <m:sSub>
                                <m:sSubPr>
                                  <m:ctrlPr>
                                    <a:rPr lang="en-US" sz="2000" i="1">
                                      <a:effectLst/>
                                      <a:latin typeface="Cambria Math" panose="02040503050406030204" pitchFamily="18" charset="0"/>
                                    </a:rPr>
                                  </m:ctrlPr>
                                </m:sSubPr>
                                <m:e>
                                  <m:r>
                                    <a:rPr lang="en-US" sz="3200" i="1">
                                      <a:effectLst/>
                                      <a:latin typeface="Cambria Math" panose="02040503050406030204" pitchFamily="18" charset="0"/>
                                      <a:ea typeface="Calibri" panose="020F0502020204030204" pitchFamily="34" charset="0"/>
                                      <a:cs typeface="Arial" panose="020B0604020202020204" pitchFamily="34" charset="0"/>
                                    </a:rPr>
                                    <m:t>𝑋</m:t>
                                  </m:r>
                                </m:e>
                                <m:sub>
                                  <m:r>
                                    <a:rPr lang="en-US" sz="3200" i="1">
                                      <a:effectLst/>
                                      <a:latin typeface="Cambria Math" panose="02040503050406030204" pitchFamily="18" charset="0"/>
                                      <a:ea typeface="Calibri" panose="020F0502020204030204" pitchFamily="34" charset="0"/>
                                      <a:cs typeface="Arial" panose="020B0604020202020204" pitchFamily="34" charset="0"/>
                                    </a:rPr>
                                    <m:t>𝑖</m:t>
                                  </m:r>
                                  <m:r>
                                    <a:rPr lang="en-US" sz="3200" i="1">
                                      <a:effectLst/>
                                      <a:latin typeface="Cambria Math" panose="02040503050406030204" pitchFamily="18" charset="0"/>
                                      <a:ea typeface="Calibri" panose="020F0502020204030204" pitchFamily="34" charset="0"/>
                                      <a:cs typeface="Arial" panose="020B0604020202020204" pitchFamily="34" charset="0"/>
                                    </a:rPr>
                                    <m:t> </m:t>
                                  </m:r>
                                </m:sub>
                              </m:sSub>
                              <m:r>
                                <m:rPr>
                                  <m:nor/>
                                </m:rPr>
                                <a:rPr lang="en-US" sz="3200">
                                  <a:effectLst/>
                                  <a:latin typeface="Cambria Math" panose="02040503050406030204" pitchFamily="18" charset="0"/>
                                  <a:ea typeface="Calibri" panose="020F0502020204030204" pitchFamily="34" charset="0"/>
                                  <a:cs typeface="Arial" panose="020B0604020202020204" pitchFamily="34" charset="0"/>
                                </a:rPr>
                                <m:t>is</m:t>
                              </m:r>
                              <m:r>
                                <m:rPr>
                                  <m:nor/>
                                </m:rPr>
                                <a:rPr lang="en-US" sz="3200">
                                  <a:effectLst/>
                                  <a:latin typeface="Cambria Math" panose="02040503050406030204" pitchFamily="18" charset="0"/>
                                  <a:ea typeface="Calibri" panose="020F0502020204030204" pitchFamily="34" charset="0"/>
                                  <a:cs typeface="Arial" panose="020B0604020202020204" pitchFamily="34" charset="0"/>
                                </a:rPr>
                                <m:t> </m:t>
                              </m:r>
                              <m:r>
                                <m:rPr>
                                  <m:nor/>
                                </m:rPr>
                                <a:rPr lang="en-US" sz="3200">
                                  <a:effectLst/>
                                  <a:latin typeface="Cambria Math" panose="02040503050406030204" pitchFamily="18" charset="0"/>
                                  <a:ea typeface="Calibri" panose="020F0502020204030204" pitchFamily="34" charset="0"/>
                                  <a:cs typeface="Arial" panose="020B0604020202020204" pitchFamily="34" charset="0"/>
                                </a:rPr>
                                <m:t>continuous</m:t>
                              </m:r>
                            </m:e>
                          </m:mr>
                        </m:m>
                      </m:e>
                    </m:d>
                  </m:oMath>
                </a14:m>
                <a:r>
                  <a:rPr lang="en-US" sz="32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3200" i="1" dirty="0">
                  <a:latin typeface="Cambria Math" panose="02040503050406030204" pitchFamily="18" charset="0"/>
                  <a:ea typeface="Times New Roman" panose="02020603050405020304" pitchFamily="18" charset="0"/>
                  <a:cs typeface="Arial" panose="020B0604020202020204" pitchFamily="34" charset="0"/>
                </a:endParaRPr>
              </a:p>
              <a:p>
                <a:pPr marL="0" marR="0">
                  <a:lnSpc>
                    <a:spcPct val="107000"/>
                  </a:lnSpc>
                  <a:spcAft>
                    <a:spcPts val="800"/>
                  </a:spcAft>
                </a:pPr>
                <a:r>
                  <a:rPr lang="en-US" sz="3200" dirty="0">
                    <a:latin typeface="Times New Roman" panose="02020603050405020304" pitchFamily="18" charset="0"/>
                    <a:ea typeface="Calibri" panose="020F0502020204030204" pitchFamily="34" charset="0"/>
                    <a:cs typeface="Arial" panose="020B0604020202020204" pitchFamily="34" charset="0"/>
                  </a:rPr>
                  <a:t>Variance: 	</a:t>
                </a:r>
                <a14:m>
                  <m:oMath xmlns:m="http://schemas.openxmlformats.org/officeDocument/2006/math">
                    <m:r>
                      <a:rPr lang="en-US" sz="3200" i="1" smtClean="0">
                        <a:effectLst/>
                        <a:latin typeface="Cambria Math" panose="02040503050406030204" pitchFamily="18" charset="0"/>
                        <a:ea typeface="Calibri" panose="020F0502020204030204" pitchFamily="34" charset="0"/>
                        <a:cs typeface="Arial" panose="020B0604020202020204" pitchFamily="34" charset="0"/>
                      </a:rPr>
                      <m:t>𝑉𝑎𝑟</m:t>
                    </m:r>
                    <m:r>
                      <a:rPr lang="en-US" sz="3200" i="1" smtClean="0">
                        <a:effectLst/>
                        <a:latin typeface="Cambria Math" panose="02040503050406030204" pitchFamily="18" charset="0"/>
                        <a:ea typeface="Calibri" panose="020F0502020204030204" pitchFamily="34" charset="0"/>
                        <a:cs typeface="Arial" panose="020B0604020202020204" pitchFamily="34" charset="0"/>
                      </a:rPr>
                      <m:t>(</m:t>
                    </m:r>
                    <m:r>
                      <a:rPr lang="en-US" sz="3200" i="1" smtClean="0">
                        <a:effectLst/>
                        <a:latin typeface="Cambria Math" panose="02040503050406030204" pitchFamily="18" charset="0"/>
                        <a:ea typeface="Calibri" panose="020F0502020204030204" pitchFamily="34" charset="0"/>
                        <a:cs typeface="Arial" panose="020B0604020202020204" pitchFamily="34" charset="0"/>
                      </a:rPr>
                      <m:t>𝑋</m:t>
                    </m:r>
                    <m:r>
                      <a:rPr lang="en-US" sz="3200" i="1" smtClean="0">
                        <a:effectLst/>
                        <a:latin typeface="Cambria Math" panose="02040503050406030204" pitchFamily="18" charset="0"/>
                        <a:ea typeface="Calibri" panose="020F0502020204030204" pitchFamily="34" charset="0"/>
                        <a:cs typeface="Arial" panose="020B0604020202020204" pitchFamily="34" charset="0"/>
                      </a:rPr>
                      <m:t>)=</m:t>
                    </m:r>
                    <m:r>
                      <a:rPr lang="en-US" sz="3200" i="1" smtClean="0">
                        <a:effectLst/>
                        <a:latin typeface="Cambria Math" panose="02040503050406030204" pitchFamily="18" charset="0"/>
                        <a:ea typeface="Calibri" panose="020F0502020204030204" pitchFamily="34" charset="0"/>
                        <a:cs typeface="Arial" panose="020B0604020202020204" pitchFamily="34" charset="0"/>
                      </a:rPr>
                      <m:t>𝐸</m:t>
                    </m:r>
                    <m:d>
                      <m:dPr>
                        <m:ctrlPr>
                          <a:rPr lang="en-US" sz="2000" i="1">
                            <a:effectLst/>
                            <a:latin typeface="Cambria Math" panose="02040503050406030204" pitchFamily="18" charset="0"/>
                          </a:rPr>
                        </m:ctrlPr>
                      </m:dPr>
                      <m:e>
                        <m:sSubSup>
                          <m:sSubSupPr>
                            <m:ctrlPr>
                              <a:rPr lang="en-US" sz="2000" i="1">
                                <a:effectLst/>
                                <a:latin typeface="Cambria Math" panose="02040503050406030204" pitchFamily="18" charset="0"/>
                              </a:rPr>
                            </m:ctrlPr>
                          </m:sSubSupPr>
                          <m:e>
                            <m:r>
                              <a:rPr lang="en-US" sz="3200" i="1">
                                <a:effectLst/>
                                <a:latin typeface="Cambria Math" panose="02040503050406030204" pitchFamily="18" charset="0"/>
                                <a:ea typeface="Calibri" panose="020F0502020204030204" pitchFamily="34" charset="0"/>
                                <a:cs typeface="Arial" panose="020B0604020202020204" pitchFamily="34" charset="0"/>
                              </a:rPr>
                              <m:t>𝑋</m:t>
                            </m:r>
                          </m:e>
                          <m:sub>
                            <m:r>
                              <a:rPr lang="en-US" sz="3200" i="1">
                                <a:effectLst/>
                                <a:latin typeface="Cambria Math" panose="02040503050406030204" pitchFamily="18" charset="0"/>
                                <a:ea typeface="Calibri" panose="020F0502020204030204" pitchFamily="34" charset="0"/>
                                <a:cs typeface="Arial" panose="020B0604020202020204" pitchFamily="34" charset="0"/>
                              </a:rPr>
                              <m:t>𝑖</m:t>
                            </m:r>
                          </m:sub>
                          <m:sup>
                            <m:r>
                              <a:rPr lang="en-US" sz="3200" i="1">
                                <a:effectLst/>
                                <a:latin typeface="Cambria Math" panose="02040503050406030204" pitchFamily="18" charset="0"/>
                                <a:ea typeface="Calibri" panose="020F0502020204030204" pitchFamily="34" charset="0"/>
                                <a:cs typeface="Arial" panose="020B0604020202020204" pitchFamily="34" charset="0"/>
                              </a:rPr>
                              <m:t>2</m:t>
                            </m:r>
                          </m:sup>
                        </m:sSubSup>
                      </m:e>
                    </m:d>
                    <m:r>
                      <a:rPr lang="en-US" sz="3200" i="1">
                        <a:effectLst/>
                        <a:latin typeface="Cambria Math" panose="02040503050406030204" pitchFamily="18" charset="0"/>
                        <a:ea typeface="Calibri" panose="020F0502020204030204" pitchFamily="34" charset="0"/>
                        <a:cs typeface="Arial" panose="020B0604020202020204" pitchFamily="34" charset="0"/>
                      </a:rPr>
                      <m:t>−</m:t>
                    </m:r>
                    <m:sSubSup>
                      <m:sSubSupPr>
                        <m:ctrlPr>
                          <a:rPr lang="en-US" sz="2000" i="1">
                            <a:effectLst/>
                            <a:latin typeface="Cambria Math" panose="02040503050406030204" pitchFamily="18" charset="0"/>
                          </a:rPr>
                        </m:ctrlPr>
                      </m:sSubSupPr>
                      <m:e>
                        <m:d>
                          <m:dPr>
                            <m:ctrlPr>
                              <a:rPr lang="en-US" sz="2000" i="1">
                                <a:effectLst/>
                                <a:latin typeface="Cambria Math" panose="02040503050406030204" pitchFamily="18" charset="0"/>
                              </a:rPr>
                            </m:ctrlPr>
                          </m:dPr>
                          <m:e>
                            <m:r>
                              <a:rPr lang="en-US" sz="3200" i="1">
                                <a:effectLst/>
                                <a:latin typeface="Cambria Math" panose="02040503050406030204" pitchFamily="18" charset="0"/>
                                <a:ea typeface="Calibri" panose="020F0502020204030204" pitchFamily="34" charset="0"/>
                                <a:cs typeface="Arial" panose="020B0604020202020204" pitchFamily="34" charset="0"/>
                              </a:rPr>
                              <m:t>𝐸</m:t>
                            </m:r>
                            <m:d>
                              <m:dPr>
                                <m:ctrlPr>
                                  <a:rPr lang="en-US" sz="2000" i="1">
                                    <a:effectLst/>
                                    <a:latin typeface="Cambria Math" panose="02040503050406030204" pitchFamily="18" charset="0"/>
                                  </a:rPr>
                                </m:ctrlPr>
                              </m:dPr>
                              <m:e>
                                <m:r>
                                  <a:rPr lang="en-US" sz="3200" i="1">
                                    <a:effectLst/>
                                    <a:latin typeface="Cambria Math" panose="02040503050406030204" pitchFamily="18" charset="0"/>
                                    <a:ea typeface="Calibri" panose="020F0502020204030204" pitchFamily="34" charset="0"/>
                                    <a:cs typeface="Arial" panose="020B0604020202020204" pitchFamily="34" charset="0"/>
                                  </a:rPr>
                                  <m:t>𝑋</m:t>
                                </m:r>
                              </m:e>
                            </m:d>
                          </m:e>
                        </m:d>
                      </m:e>
                      <m:sub/>
                      <m:sup>
                        <m:r>
                          <a:rPr lang="en-US" sz="3200" i="1">
                            <a:effectLst/>
                            <a:latin typeface="Cambria Math" panose="02040503050406030204" pitchFamily="18" charset="0"/>
                            <a:ea typeface="Calibri" panose="020F0502020204030204" pitchFamily="34" charset="0"/>
                            <a:cs typeface="Arial" panose="020B0604020202020204" pitchFamily="34" charset="0"/>
                          </a:rPr>
                          <m:t>2</m:t>
                        </m:r>
                      </m:sup>
                    </m:sSubSup>
                  </m:oMath>
                </a14:m>
                <a:endParaRPr lang="en-US" sz="3200" dirty="0">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Aft>
                    <a:spcPts val="800"/>
                  </a:spcAft>
                </a:pPr>
                <a:r>
                  <a:rPr lang="en-US" sz="3200" dirty="0">
                    <a:effectLst/>
                    <a:latin typeface="Times New Roman" panose="02020603050405020304" pitchFamily="18" charset="0"/>
                    <a:ea typeface="Calibri" panose="020F0502020204030204" pitchFamily="34" charset="0"/>
                    <a:cs typeface="Arial" panose="020B0604020202020204" pitchFamily="34" charset="0"/>
                  </a:rPr>
                  <a:t>Covariance: 	</a:t>
                </a:r>
                <a14:m>
                  <m:oMath xmlns:m="http://schemas.openxmlformats.org/officeDocument/2006/math">
                    <m:r>
                      <a:rPr lang="en-US" sz="3200" i="1" smtClean="0">
                        <a:effectLst/>
                        <a:latin typeface="Cambria Math" panose="02040503050406030204" pitchFamily="18" charset="0"/>
                        <a:ea typeface="Times New Roman" panose="02020603050405020304" pitchFamily="18" charset="0"/>
                        <a:cs typeface="Arial" panose="020B0604020202020204" pitchFamily="34" charset="0"/>
                      </a:rPr>
                      <m:t>𝐶𝑜𝑣</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𝑋</m:t>
                        </m:r>
                        <m:r>
                          <a:rPr lang="en-US" sz="3200" i="1">
                            <a:effectLst/>
                            <a:latin typeface="Cambria Math" panose="02040503050406030204" pitchFamily="18" charset="0"/>
                            <a:ea typeface="Times New Roman" panose="02020603050405020304" pitchFamily="18" charset="0"/>
                            <a:cs typeface="Arial" panose="020B0604020202020204" pitchFamily="34" charset="0"/>
                          </a:rPr>
                          <m:t>,</m:t>
                        </m:r>
                        <m:r>
                          <a:rPr lang="en-US" sz="32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3200" i="1">
                        <a:effectLst/>
                        <a:latin typeface="Cambria Math" panose="02040503050406030204" pitchFamily="18" charset="0"/>
                        <a:ea typeface="Times New Roman" panose="02020603050405020304" pitchFamily="18" charset="0"/>
                        <a:cs typeface="Arial" panose="020B0604020202020204" pitchFamily="34" charset="0"/>
                      </a:rPr>
                      <m:t>=</m:t>
                    </m:r>
                    <m:r>
                      <a:rPr lang="en-US" sz="32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𝑋𝑌</m:t>
                        </m:r>
                      </m:e>
                    </m:d>
                    <m:r>
                      <a:rPr lang="en-US" sz="3200" i="1">
                        <a:effectLst/>
                        <a:latin typeface="Cambria Math" panose="02040503050406030204" pitchFamily="18" charset="0"/>
                        <a:ea typeface="Times New Roman" panose="02020603050405020304" pitchFamily="18" charset="0"/>
                        <a:cs typeface="Arial" panose="020B0604020202020204" pitchFamily="34" charset="0"/>
                      </a:rPr>
                      <m:t>−</m:t>
                    </m:r>
                    <m:r>
                      <a:rPr lang="en-US" sz="32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3200" i="1">
                        <a:effectLst/>
                        <a:latin typeface="Cambria Math" panose="02040503050406030204" pitchFamily="18" charset="0"/>
                        <a:ea typeface="Times New Roman" panose="02020603050405020304" pitchFamily="18" charset="0"/>
                        <a:cs typeface="Arial" panose="020B0604020202020204" pitchFamily="34" charset="0"/>
                      </a:rPr>
                      <m:t>𝐸</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𝑌</m:t>
                        </m:r>
                      </m:e>
                    </m:d>
                  </m:oMath>
                </a14:m>
                <a:endParaRPr lang="en-US" sz="3200" dirty="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Aft>
                    <a:spcPts val="800"/>
                  </a:spcAft>
                </a:pPr>
                <a:r>
                  <a:rPr lang="en-US" sz="3200" dirty="0">
                    <a:latin typeface="Times New Roman" panose="02020603050405020304" pitchFamily="18" charset="0"/>
                    <a:ea typeface="Calibri" panose="020F0502020204030204" pitchFamily="34" charset="0"/>
                    <a:cs typeface="Arial" panose="020B0604020202020204" pitchFamily="34" charset="0"/>
                  </a:rPr>
                  <a:t>Correlation: 	</a:t>
                </a:r>
                <a14:m>
                  <m:oMath xmlns:m="http://schemas.openxmlformats.org/officeDocument/2006/math">
                    <m:r>
                      <a:rPr lang="en-US" sz="3200" i="1" smtClean="0">
                        <a:effectLst/>
                        <a:latin typeface="Cambria Math" panose="02040503050406030204" pitchFamily="18" charset="0"/>
                        <a:ea typeface="Times New Roman" panose="02020603050405020304" pitchFamily="18" charset="0"/>
                        <a:cs typeface="Arial" panose="020B0604020202020204" pitchFamily="34" charset="0"/>
                      </a:rPr>
                      <m:t>𝐶𝑜𝑟</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𝑋</m:t>
                        </m:r>
                        <m:r>
                          <a:rPr lang="en-US" sz="3200" i="1">
                            <a:effectLst/>
                            <a:latin typeface="Cambria Math" panose="02040503050406030204" pitchFamily="18" charset="0"/>
                            <a:ea typeface="Times New Roman" panose="02020603050405020304" pitchFamily="18" charset="0"/>
                            <a:cs typeface="Arial" panose="020B0604020202020204" pitchFamily="34" charset="0"/>
                          </a:rPr>
                          <m:t>,</m:t>
                        </m:r>
                        <m:r>
                          <a:rPr lang="en-US" sz="3200" i="1">
                            <a:effectLst/>
                            <a:latin typeface="Cambria Math" panose="02040503050406030204" pitchFamily="18" charset="0"/>
                            <a:ea typeface="Times New Roman" panose="02020603050405020304" pitchFamily="18" charset="0"/>
                            <a:cs typeface="Arial" panose="020B0604020202020204" pitchFamily="34" charset="0"/>
                          </a:rPr>
                          <m:t>𝑌</m:t>
                        </m:r>
                      </m:e>
                    </m:d>
                    <m:r>
                      <a:rPr lang="en-US" sz="32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000" i="1">
                            <a:effectLst/>
                            <a:latin typeface="Cambria Math" panose="02040503050406030204" pitchFamily="18" charset="0"/>
                            <a:ea typeface="Times New Roman" panose="02020603050405020304" pitchFamily="18" charset="0"/>
                          </a:rPr>
                        </m:ctrlPr>
                      </m:fPr>
                      <m:num>
                        <m:r>
                          <a:rPr lang="en-US" sz="3200" i="1">
                            <a:effectLst/>
                            <a:latin typeface="Cambria Math" panose="02040503050406030204" pitchFamily="18" charset="0"/>
                            <a:ea typeface="Times New Roman" panose="02020603050405020304" pitchFamily="18" charset="0"/>
                            <a:cs typeface="Arial" panose="020B0604020202020204" pitchFamily="34" charset="0"/>
                          </a:rPr>
                          <m:t>𝐶𝑜𝑣</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𝑋</m:t>
                            </m:r>
                            <m:r>
                              <a:rPr lang="en-US" sz="3200" i="1">
                                <a:effectLst/>
                                <a:latin typeface="Cambria Math" panose="02040503050406030204" pitchFamily="18" charset="0"/>
                                <a:ea typeface="Times New Roman" panose="02020603050405020304" pitchFamily="18" charset="0"/>
                                <a:cs typeface="Arial" panose="020B0604020202020204" pitchFamily="34" charset="0"/>
                              </a:rPr>
                              <m:t>,</m:t>
                            </m:r>
                            <m:r>
                              <a:rPr lang="en-US" sz="3200" i="1">
                                <a:effectLst/>
                                <a:latin typeface="Cambria Math" panose="02040503050406030204" pitchFamily="18" charset="0"/>
                                <a:ea typeface="Times New Roman" panose="02020603050405020304" pitchFamily="18" charset="0"/>
                                <a:cs typeface="Arial" panose="020B0604020202020204" pitchFamily="34" charset="0"/>
                              </a:rPr>
                              <m:t>𝑌</m:t>
                            </m:r>
                          </m:e>
                        </m:d>
                      </m:num>
                      <m:den>
                        <m:rad>
                          <m:radPr>
                            <m:degHide m:val="on"/>
                            <m:ctrlPr>
                              <a:rPr lang="en-US" sz="2000" i="1">
                                <a:effectLst/>
                                <a:latin typeface="Cambria Math" panose="02040503050406030204" pitchFamily="18" charset="0"/>
                                <a:ea typeface="Times New Roman" panose="02020603050405020304" pitchFamily="18" charset="0"/>
                              </a:rPr>
                            </m:ctrlPr>
                          </m:radPr>
                          <m:deg/>
                          <m:e>
                            <m:r>
                              <a:rPr lang="en-US" sz="32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𝑋</m:t>
                                </m:r>
                              </m:e>
                            </m:d>
                            <m:r>
                              <a:rPr lang="en-US" sz="3200" i="1">
                                <a:effectLst/>
                                <a:latin typeface="Cambria Math" panose="02040503050406030204" pitchFamily="18" charset="0"/>
                                <a:ea typeface="Times New Roman" panose="02020603050405020304" pitchFamily="18" charset="0"/>
                                <a:cs typeface="Arial" panose="020B0604020202020204" pitchFamily="34" charset="0"/>
                              </a:rPr>
                              <m:t>𝑉𝑎𝑟</m:t>
                            </m:r>
                            <m:d>
                              <m:dPr>
                                <m:ctrlPr>
                                  <a:rPr lang="en-US" sz="2000" i="1">
                                    <a:effectLst/>
                                    <a:latin typeface="Cambria Math" panose="02040503050406030204" pitchFamily="18" charset="0"/>
                                    <a:ea typeface="Times New Roman" panose="02020603050405020304" pitchFamily="18" charset="0"/>
                                  </a:rPr>
                                </m:ctrlPr>
                              </m:dPr>
                              <m:e>
                                <m:r>
                                  <a:rPr lang="en-US" sz="3200" i="1">
                                    <a:effectLst/>
                                    <a:latin typeface="Cambria Math" panose="02040503050406030204" pitchFamily="18" charset="0"/>
                                    <a:ea typeface="Times New Roman" panose="02020603050405020304" pitchFamily="18" charset="0"/>
                                    <a:cs typeface="Arial" panose="020B0604020202020204" pitchFamily="34" charset="0"/>
                                  </a:rPr>
                                  <m:t>𝑌</m:t>
                                </m:r>
                              </m:e>
                            </m:d>
                          </m:e>
                        </m:rad>
                      </m:den>
                    </m:f>
                  </m:oMath>
                </a14:m>
                <a:endParaRPr lang="en-US" sz="3200" dirty="0">
                  <a:effectLst/>
                  <a:latin typeface="Times New Roman" panose="02020603050405020304" pitchFamily="18" charset="0"/>
                  <a:ea typeface="Calibri" panose="020F050202020403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09CDBF57-7255-5EFF-40BC-4C192814F432}"/>
                  </a:ext>
                </a:extLst>
              </p:cNvPr>
              <p:cNvSpPr>
                <a:spLocks noGrp="1" noRot="1" noChangeAspect="1" noMove="1" noResize="1" noEditPoints="1" noAdjustHandles="1" noChangeArrowheads="1" noChangeShapeType="1" noTextEdit="1"/>
              </p:cNvSpPr>
              <p:nvPr>
                <p:ph idx="1"/>
              </p:nvPr>
            </p:nvSpPr>
            <p:spPr>
              <a:blipFill>
                <a:blip r:embed="rId2"/>
                <a:stretch>
                  <a:fillRect l="-909"/>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D8D994C7-D94C-AA31-BC18-5FBAD09C0980}"/>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B5DB980A-4147-7514-8B0F-A4057DFC4BD3}"/>
              </a:ext>
            </a:extLst>
          </p:cNvPr>
          <p:cNvSpPr>
            <a:spLocks noGrp="1"/>
          </p:cNvSpPr>
          <p:nvPr>
            <p:ph type="sldNum" sz="quarter" idx="12"/>
          </p:nvPr>
        </p:nvSpPr>
        <p:spPr/>
        <p:txBody>
          <a:bodyPr/>
          <a:lstStyle/>
          <a:p>
            <a:fld id="{BA691707-747E-C946-9ECD-54E2551B1C59}" type="slidenum">
              <a:rPr lang="en-US" smtClean="0"/>
              <a:pPr/>
              <a:t>153</a:t>
            </a:fld>
            <a:endParaRPr lang="en-US" dirty="0"/>
          </a:p>
        </p:txBody>
      </p:sp>
    </p:spTree>
    <p:extLst>
      <p:ext uri="{BB962C8B-B14F-4D97-AF65-F5344CB8AC3E}">
        <p14:creationId xmlns:p14="http://schemas.microsoft.com/office/powerpoint/2010/main" val="24542171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79EE-1598-49FC-161D-8697D5D045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A3014-D4BB-7DF0-A4F6-AC301A16D632}"/>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15</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154-163</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55CD230A-850A-5AE9-7455-E2F7B20ED2A8}"/>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C1A6F8CC-27C5-6A90-9A5A-27F85B1C59C7}"/>
              </a:ext>
            </a:extLst>
          </p:cNvPr>
          <p:cNvSpPr>
            <a:spLocks noGrp="1"/>
          </p:cNvSpPr>
          <p:nvPr>
            <p:ph type="sldNum" sz="quarter" idx="12"/>
          </p:nvPr>
        </p:nvSpPr>
        <p:spPr/>
        <p:txBody>
          <a:bodyPr/>
          <a:lstStyle/>
          <a:p>
            <a:fld id="{F6E76B16-6BA8-4412-84D4-73BE94105A8B}" type="slidenum">
              <a:rPr lang="en-US" smtClean="0"/>
              <a:t>154</a:t>
            </a:fld>
            <a:endParaRPr lang="en-US"/>
          </a:p>
        </p:txBody>
      </p:sp>
    </p:spTree>
    <p:extLst>
      <p:ext uri="{BB962C8B-B14F-4D97-AF65-F5344CB8AC3E}">
        <p14:creationId xmlns:p14="http://schemas.microsoft.com/office/powerpoint/2010/main" val="3586112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Monte-carlo-simulation-1-638.jpg"/>
          <p:cNvPicPr>
            <a:picLocks noChangeAspect="1"/>
          </p:cNvPicPr>
          <p:nvPr/>
        </p:nvPicPr>
        <p:blipFill>
          <a:blip r:embed="rId2"/>
          <a:srcRect b="38542"/>
          <a:stretch/>
        </p:blipFill>
        <p:spPr>
          <a:xfrm>
            <a:off x="1524000" y="1"/>
            <a:ext cx="9144000" cy="4214813"/>
          </a:xfrm>
          <a:prstGeom prst="rect">
            <a:avLst/>
          </a:prstGeom>
        </p:spPr>
      </p:pic>
      <p:pic>
        <p:nvPicPr>
          <p:cNvPr id="3" name="Picture 2" descr="01-Monte-carlo-simulation-1-638.jpg">
            <a:extLst>
              <a:ext uri="{FF2B5EF4-FFF2-40B4-BE49-F238E27FC236}">
                <a16:creationId xmlns:a16="http://schemas.microsoft.com/office/drawing/2014/main" id="{58951EBA-FB43-02FF-FC7A-8D52DAAA97F7}"/>
              </a:ext>
            </a:extLst>
          </p:cNvPr>
          <p:cNvPicPr>
            <a:picLocks noChangeAspect="1"/>
          </p:cNvPicPr>
          <p:nvPr/>
        </p:nvPicPr>
        <p:blipFill>
          <a:blip r:embed="rId2"/>
          <a:srcRect t="82917"/>
          <a:stretch/>
        </p:blipFill>
        <p:spPr>
          <a:xfrm>
            <a:off x="1524000" y="5686425"/>
            <a:ext cx="9144000" cy="1171575"/>
          </a:xfrm>
          <a:prstGeom prst="rect">
            <a:avLst/>
          </a:prstGeom>
        </p:spPr>
      </p:pic>
      <p:sp>
        <p:nvSpPr>
          <p:cNvPr id="4" name="Footer Placeholder 3">
            <a:extLst>
              <a:ext uri="{FF2B5EF4-FFF2-40B4-BE49-F238E27FC236}">
                <a16:creationId xmlns:a16="http://schemas.microsoft.com/office/drawing/2014/main" id="{AAAE41DB-6B82-3F38-3F93-93905EA5D77E}"/>
              </a:ext>
            </a:extLst>
          </p:cNvPr>
          <p:cNvSpPr>
            <a:spLocks noGrp="1"/>
          </p:cNvSpPr>
          <p:nvPr>
            <p:ph type="ftr" sz="quarter" idx="11"/>
          </p:nvPr>
        </p:nvSpPr>
        <p:spPr/>
        <p:txBody>
          <a:bodyPr/>
          <a:lstStyle/>
          <a:p>
            <a:r>
              <a:rPr lang="en-US"/>
              <a:t>Md. Masudur Rahman, Dept. of CSE, UGV</a:t>
            </a:r>
          </a:p>
        </p:txBody>
      </p:sp>
      <p:sp>
        <p:nvSpPr>
          <p:cNvPr id="5" name="Slide Number Placeholder 4">
            <a:extLst>
              <a:ext uri="{FF2B5EF4-FFF2-40B4-BE49-F238E27FC236}">
                <a16:creationId xmlns:a16="http://schemas.microsoft.com/office/drawing/2014/main" id="{7E545AD7-DE63-0CD2-5CAB-5D3D15C22B5F}"/>
              </a:ext>
            </a:extLst>
          </p:cNvPr>
          <p:cNvSpPr>
            <a:spLocks noGrp="1"/>
          </p:cNvSpPr>
          <p:nvPr>
            <p:ph type="sldNum" sz="quarter" idx="12"/>
          </p:nvPr>
        </p:nvSpPr>
        <p:spPr/>
        <p:txBody>
          <a:bodyPr/>
          <a:lstStyle/>
          <a:p>
            <a:fld id="{F6E76B16-6BA8-4412-84D4-73BE94105A8B}" type="slidenum">
              <a:rPr lang="en-US" smtClean="0"/>
              <a:t>155</a:t>
            </a:fld>
            <a:endParaRPr lang="en-US"/>
          </a:p>
        </p:txBody>
      </p:sp>
    </p:spTree>
    <p:extLst>
      <p:ext uri="{BB962C8B-B14F-4D97-AF65-F5344CB8AC3E}">
        <p14:creationId xmlns:p14="http://schemas.microsoft.com/office/powerpoint/2010/main" val="399966159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Monte-carlo-simulation-2-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CCEFF7AB-ED98-A898-6F69-7BE22F8AEA1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DBD798A9-7799-9B74-D448-96D4FF3830AC}"/>
              </a:ext>
            </a:extLst>
          </p:cNvPr>
          <p:cNvSpPr>
            <a:spLocks noGrp="1"/>
          </p:cNvSpPr>
          <p:nvPr>
            <p:ph type="sldNum" sz="quarter" idx="12"/>
          </p:nvPr>
        </p:nvSpPr>
        <p:spPr/>
        <p:txBody>
          <a:bodyPr/>
          <a:lstStyle/>
          <a:p>
            <a:fld id="{F6E76B16-6BA8-4412-84D4-73BE94105A8B}" type="slidenum">
              <a:rPr lang="en-US" smtClean="0"/>
              <a:t>156</a:t>
            </a:fld>
            <a:endParaRPr lang="en-US"/>
          </a:p>
        </p:txBody>
      </p:sp>
    </p:spTree>
    <p:extLst>
      <p:ext uri="{BB962C8B-B14F-4D97-AF65-F5344CB8AC3E}">
        <p14:creationId xmlns:p14="http://schemas.microsoft.com/office/powerpoint/2010/main" val="33973021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Monte-carlo-simulation-3-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9617E512-519C-9360-D697-B422B8C6541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2FE08957-0620-326C-BDD2-05A16260F182}"/>
              </a:ext>
            </a:extLst>
          </p:cNvPr>
          <p:cNvSpPr>
            <a:spLocks noGrp="1"/>
          </p:cNvSpPr>
          <p:nvPr>
            <p:ph type="sldNum" sz="quarter" idx="12"/>
          </p:nvPr>
        </p:nvSpPr>
        <p:spPr/>
        <p:txBody>
          <a:bodyPr/>
          <a:lstStyle/>
          <a:p>
            <a:fld id="{F6E76B16-6BA8-4412-84D4-73BE94105A8B}" type="slidenum">
              <a:rPr lang="en-US" smtClean="0"/>
              <a:t>157</a:t>
            </a:fld>
            <a:endParaRPr lang="en-US"/>
          </a:p>
        </p:txBody>
      </p:sp>
    </p:spTree>
    <p:extLst>
      <p:ext uri="{BB962C8B-B14F-4D97-AF65-F5344CB8AC3E}">
        <p14:creationId xmlns:p14="http://schemas.microsoft.com/office/powerpoint/2010/main" val="113897302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Monte-carlo-simulation-4-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E2D37041-516C-C562-F175-613DF384188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5509D67A-BF19-72F1-5CCB-5A2F0B242F3C}"/>
              </a:ext>
            </a:extLst>
          </p:cNvPr>
          <p:cNvSpPr>
            <a:spLocks noGrp="1"/>
          </p:cNvSpPr>
          <p:nvPr>
            <p:ph type="sldNum" sz="quarter" idx="12"/>
          </p:nvPr>
        </p:nvSpPr>
        <p:spPr/>
        <p:txBody>
          <a:bodyPr/>
          <a:lstStyle/>
          <a:p>
            <a:fld id="{F6E76B16-6BA8-4412-84D4-73BE94105A8B}" type="slidenum">
              <a:rPr lang="en-US" smtClean="0"/>
              <a:t>158</a:t>
            </a:fld>
            <a:endParaRPr lang="en-US"/>
          </a:p>
        </p:txBody>
      </p:sp>
    </p:spTree>
    <p:extLst>
      <p:ext uri="{BB962C8B-B14F-4D97-AF65-F5344CB8AC3E}">
        <p14:creationId xmlns:p14="http://schemas.microsoft.com/office/powerpoint/2010/main" val="118571582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Monte-carlo-simulation-5-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E662D841-02DC-52CB-BA08-5BDCB8B0CFB7}"/>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A8106A01-FEA8-0491-6EC8-20036946E334}"/>
              </a:ext>
            </a:extLst>
          </p:cNvPr>
          <p:cNvSpPr>
            <a:spLocks noGrp="1"/>
          </p:cNvSpPr>
          <p:nvPr>
            <p:ph type="sldNum" sz="quarter" idx="12"/>
          </p:nvPr>
        </p:nvSpPr>
        <p:spPr/>
        <p:txBody>
          <a:bodyPr/>
          <a:lstStyle/>
          <a:p>
            <a:fld id="{F6E76B16-6BA8-4412-84D4-73BE94105A8B}" type="slidenum">
              <a:rPr lang="en-US" smtClean="0"/>
              <a:t>159</a:t>
            </a:fld>
            <a:endParaRPr lang="en-US"/>
          </a:p>
        </p:txBody>
      </p:sp>
    </p:spTree>
    <p:extLst>
      <p:ext uri="{BB962C8B-B14F-4D97-AF65-F5344CB8AC3E}">
        <p14:creationId xmlns:p14="http://schemas.microsoft.com/office/powerpoint/2010/main" val="329906474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Monte-carlo-simulation-6-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BE375110-A7D1-029D-B716-934BBFEE88E1}"/>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4A2DEB09-C43C-A900-53C4-2736C127CC1B}"/>
              </a:ext>
            </a:extLst>
          </p:cNvPr>
          <p:cNvSpPr>
            <a:spLocks noGrp="1"/>
          </p:cNvSpPr>
          <p:nvPr>
            <p:ph type="sldNum" sz="quarter" idx="12"/>
          </p:nvPr>
        </p:nvSpPr>
        <p:spPr/>
        <p:txBody>
          <a:bodyPr/>
          <a:lstStyle/>
          <a:p>
            <a:fld id="{F6E76B16-6BA8-4412-84D4-73BE94105A8B}" type="slidenum">
              <a:rPr lang="en-US" smtClean="0"/>
              <a:t>160</a:t>
            </a:fld>
            <a:endParaRPr lang="en-US"/>
          </a:p>
        </p:txBody>
      </p:sp>
    </p:spTree>
    <p:extLst>
      <p:ext uri="{BB962C8B-B14F-4D97-AF65-F5344CB8AC3E}">
        <p14:creationId xmlns:p14="http://schemas.microsoft.com/office/powerpoint/2010/main" val="358671320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Monte-carlo-simulation-7-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622733D3-EC81-499D-6ED0-0A5A62319B58}"/>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EB74CB47-9B2D-E7C6-D93A-B41A54F6007E}"/>
              </a:ext>
            </a:extLst>
          </p:cNvPr>
          <p:cNvSpPr>
            <a:spLocks noGrp="1"/>
          </p:cNvSpPr>
          <p:nvPr>
            <p:ph type="sldNum" sz="quarter" idx="12"/>
          </p:nvPr>
        </p:nvSpPr>
        <p:spPr/>
        <p:txBody>
          <a:bodyPr/>
          <a:lstStyle/>
          <a:p>
            <a:fld id="{F6E76B16-6BA8-4412-84D4-73BE94105A8B}" type="slidenum">
              <a:rPr lang="en-US" smtClean="0"/>
              <a:t>161</a:t>
            </a:fld>
            <a:endParaRPr lang="en-US"/>
          </a:p>
        </p:txBody>
      </p:sp>
    </p:spTree>
    <p:extLst>
      <p:ext uri="{BB962C8B-B14F-4D97-AF65-F5344CB8AC3E}">
        <p14:creationId xmlns:p14="http://schemas.microsoft.com/office/powerpoint/2010/main" val="230137910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Monte-carlo-simulation-8-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D126D1C6-6BC5-3CB7-E7F9-310FDD50700B}"/>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4091C805-4072-6E44-50AB-4F7060BBF0FC}"/>
              </a:ext>
            </a:extLst>
          </p:cNvPr>
          <p:cNvSpPr>
            <a:spLocks noGrp="1"/>
          </p:cNvSpPr>
          <p:nvPr>
            <p:ph type="sldNum" sz="quarter" idx="12"/>
          </p:nvPr>
        </p:nvSpPr>
        <p:spPr/>
        <p:txBody>
          <a:bodyPr/>
          <a:lstStyle/>
          <a:p>
            <a:fld id="{F6E76B16-6BA8-4412-84D4-73BE94105A8B}" type="slidenum">
              <a:rPr lang="en-US" smtClean="0"/>
              <a:t>162</a:t>
            </a:fld>
            <a:endParaRPr lang="en-US"/>
          </a:p>
        </p:txBody>
      </p:sp>
    </p:spTree>
    <p:extLst>
      <p:ext uri="{BB962C8B-B14F-4D97-AF65-F5344CB8AC3E}">
        <p14:creationId xmlns:p14="http://schemas.microsoft.com/office/powerpoint/2010/main" val="231765300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Monte-carlo-simulation-9-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9D37EA93-BBD5-1D2D-2A01-8A008644F8F9}"/>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7B3C5BED-EDDC-D09A-2A2B-8252B2E22FB9}"/>
              </a:ext>
            </a:extLst>
          </p:cNvPr>
          <p:cNvSpPr>
            <a:spLocks noGrp="1"/>
          </p:cNvSpPr>
          <p:nvPr>
            <p:ph type="sldNum" sz="quarter" idx="12"/>
          </p:nvPr>
        </p:nvSpPr>
        <p:spPr/>
        <p:txBody>
          <a:bodyPr/>
          <a:lstStyle/>
          <a:p>
            <a:fld id="{F6E76B16-6BA8-4412-84D4-73BE94105A8B}" type="slidenum">
              <a:rPr lang="en-US" smtClean="0"/>
              <a:t>163</a:t>
            </a:fld>
            <a:endParaRPr lang="en-US"/>
          </a:p>
        </p:txBody>
      </p:sp>
    </p:spTree>
    <p:extLst>
      <p:ext uri="{BB962C8B-B14F-4D97-AF65-F5344CB8AC3E}">
        <p14:creationId xmlns:p14="http://schemas.microsoft.com/office/powerpoint/2010/main" val="206762415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25EFF-2F7E-098D-66B8-D295D4577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B269A-64DA-4DFE-5C0E-C976A86BC2BB}"/>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16</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164-176</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553C74AC-5626-F553-6662-ACA29348F80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8AE5F53-F09A-58E8-DA58-0772CC1159AC}"/>
              </a:ext>
            </a:extLst>
          </p:cNvPr>
          <p:cNvSpPr>
            <a:spLocks noGrp="1"/>
          </p:cNvSpPr>
          <p:nvPr>
            <p:ph type="sldNum" sz="quarter" idx="12"/>
          </p:nvPr>
        </p:nvSpPr>
        <p:spPr/>
        <p:txBody>
          <a:bodyPr/>
          <a:lstStyle/>
          <a:p>
            <a:fld id="{F6E76B16-6BA8-4412-84D4-73BE94105A8B}" type="slidenum">
              <a:rPr lang="en-US" smtClean="0"/>
              <a:t>164</a:t>
            </a:fld>
            <a:endParaRPr lang="en-US"/>
          </a:p>
        </p:txBody>
      </p:sp>
    </p:spTree>
    <p:extLst>
      <p:ext uri="{BB962C8B-B14F-4D97-AF65-F5344CB8AC3E}">
        <p14:creationId xmlns:p14="http://schemas.microsoft.com/office/powerpoint/2010/main" val="368608446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Monte-carlo-simulation-10-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68FC2D31-D109-0848-EDA5-92DD496E54BA}"/>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08142D9-92FB-6A2C-6393-33D5557F6880}"/>
              </a:ext>
            </a:extLst>
          </p:cNvPr>
          <p:cNvSpPr>
            <a:spLocks noGrp="1"/>
          </p:cNvSpPr>
          <p:nvPr>
            <p:ph type="sldNum" sz="quarter" idx="12"/>
          </p:nvPr>
        </p:nvSpPr>
        <p:spPr/>
        <p:txBody>
          <a:bodyPr/>
          <a:lstStyle/>
          <a:p>
            <a:fld id="{F6E76B16-6BA8-4412-84D4-73BE94105A8B}" type="slidenum">
              <a:rPr lang="en-US" smtClean="0"/>
              <a:t>165</a:t>
            </a:fld>
            <a:endParaRPr lang="en-US"/>
          </a:p>
        </p:txBody>
      </p:sp>
    </p:spTree>
    <p:extLst>
      <p:ext uri="{BB962C8B-B14F-4D97-AF65-F5344CB8AC3E}">
        <p14:creationId xmlns:p14="http://schemas.microsoft.com/office/powerpoint/2010/main" val="155920388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Monte-carlo-simulation-11-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F72957D2-C44E-6EC6-B3FB-E624DB15A914}"/>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633F31C3-3C2A-1DF8-9593-852A905BD5AD}"/>
              </a:ext>
            </a:extLst>
          </p:cNvPr>
          <p:cNvSpPr>
            <a:spLocks noGrp="1"/>
          </p:cNvSpPr>
          <p:nvPr>
            <p:ph type="sldNum" sz="quarter" idx="12"/>
          </p:nvPr>
        </p:nvSpPr>
        <p:spPr/>
        <p:txBody>
          <a:bodyPr/>
          <a:lstStyle/>
          <a:p>
            <a:fld id="{F6E76B16-6BA8-4412-84D4-73BE94105A8B}" type="slidenum">
              <a:rPr lang="en-US" smtClean="0"/>
              <a:t>166</a:t>
            </a:fld>
            <a:endParaRPr lang="en-US"/>
          </a:p>
        </p:txBody>
      </p:sp>
    </p:spTree>
    <p:extLst>
      <p:ext uri="{BB962C8B-B14F-4D97-AF65-F5344CB8AC3E}">
        <p14:creationId xmlns:p14="http://schemas.microsoft.com/office/powerpoint/2010/main" val="428333245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Monte-carlo-simulation-12-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4E097A25-56ED-453C-8867-FA357A9E1109}"/>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B95EF55B-DC34-BDE3-A719-1293D722DA2D}"/>
              </a:ext>
            </a:extLst>
          </p:cNvPr>
          <p:cNvSpPr>
            <a:spLocks noGrp="1"/>
          </p:cNvSpPr>
          <p:nvPr>
            <p:ph type="sldNum" sz="quarter" idx="12"/>
          </p:nvPr>
        </p:nvSpPr>
        <p:spPr/>
        <p:txBody>
          <a:bodyPr/>
          <a:lstStyle/>
          <a:p>
            <a:fld id="{F6E76B16-6BA8-4412-84D4-73BE94105A8B}" type="slidenum">
              <a:rPr lang="en-US" smtClean="0"/>
              <a:t>167</a:t>
            </a:fld>
            <a:endParaRPr lang="en-US"/>
          </a:p>
        </p:txBody>
      </p:sp>
    </p:spTree>
    <p:extLst>
      <p:ext uri="{BB962C8B-B14F-4D97-AF65-F5344CB8AC3E}">
        <p14:creationId xmlns:p14="http://schemas.microsoft.com/office/powerpoint/2010/main" val="102341155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Monte-carlo-simulation-13-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56FC5443-2DFB-E55B-0D42-B0BD296AA370}"/>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C999407-7EE1-7635-99FE-A2AA483BD1D4}"/>
              </a:ext>
            </a:extLst>
          </p:cNvPr>
          <p:cNvSpPr>
            <a:spLocks noGrp="1"/>
          </p:cNvSpPr>
          <p:nvPr>
            <p:ph type="sldNum" sz="quarter" idx="12"/>
          </p:nvPr>
        </p:nvSpPr>
        <p:spPr/>
        <p:txBody>
          <a:bodyPr/>
          <a:lstStyle/>
          <a:p>
            <a:fld id="{F6E76B16-6BA8-4412-84D4-73BE94105A8B}" type="slidenum">
              <a:rPr lang="en-US" smtClean="0"/>
              <a:t>168</a:t>
            </a:fld>
            <a:endParaRPr lang="en-US"/>
          </a:p>
        </p:txBody>
      </p:sp>
    </p:spTree>
    <p:extLst>
      <p:ext uri="{BB962C8B-B14F-4D97-AF65-F5344CB8AC3E}">
        <p14:creationId xmlns:p14="http://schemas.microsoft.com/office/powerpoint/2010/main" val="8188728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Monte-carlo-simulation-14-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98E91A9D-91CB-C43A-DBF8-5B19159910E9}"/>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36C85E52-53ED-04D8-8CCC-BF966425E852}"/>
              </a:ext>
            </a:extLst>
          </p:cNvPr>
          <p:cNvSpPr>
            <a:spLocks noGrp="1"/>
          </p:cNvSpPr>
          <p:nvPr>
            <p:ph type="sldNum" sz="quarter" idx="12"/>
          </p:nvPr>
        </p:nvSpPr>
        <p:spPr/>
        <p:txBody>
          <a:bodyPr/>
          <a:lstStyle/>
          <a:p>
            <a:fld id="{F6E76B16-6BA8-4412-84D4-73BE94105A8B}" type="slidenum">
              <a:rPr lang="en-US" smtClean="0"/>
              <a:t>169</a:t>
            </a:fld>
            <a:endParaRPr lang="en-US"/>
          </a:p>
        </p:txBody>
      </p:sp>
    </p:spTree>
    <p:extLst>
      <p:ext uri="{BB962C8B-B14F-4D97-AF65-F5344CB8AC3E}">
        <p14:creationId xmlns:p14="http://schemas.microsoft.com/office/powerpoint/2010/main" val="375519332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Monte-carlo-simulation-15-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5F1944B2-8972-AD9A-2CA1-7D3E9866D237}"/>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F3046C2F-C40B-9887-FF3C-F08F75A85C08}"/>
              </a:ext>
            </a:extLst>
          </p:cNvPr>
          <p:cNvSpPr>
            <a:spLocks noGrp="1"/>
          </p:cNvSpPr>
          <p:nvPr>
            <p:ph type="sldNum" sz="quarter" idx="12"/>
          </p:nvPr>
        </p:nvSpPr>
        <p:spPr/>
        <p:txBody>
          <a:bodyPr/>
          <a:lstStyle/>
          <a:p>
            <a:fld id="{F6E76B16-6BA8-4412-84D4-73BE94105A8B}" type="slidenum">
              <a:rPr lang="en-US" smtClean="0"/>
              <a:t>170</a:t>
            </a:fld>
            <a:endParaRPr lang="en-US"/>
          </a:p>
        </p:txBody>
      </p:sp>
    </p:spTree>
    <p:extLst>
      <p:ext uri="{BB962C8B-B14F-4D97-AF65-F5344CB8AC3E}">
        <p14:creationId xmlns:p14="http://schemas.microsoft.com/office/powerpoint/2010/main" val="186774588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Monte-carlo-simulation-16-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A7D6635D-0E19-FE07-834B-2C338232AF3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03D0794D-1ACC-B9A7-6095-9D138150645E}"/>
              </a:ext>
            </a:extLst>
          </p:cNvPr>
          <p:cNvSpPr>
            <a:spLocks noGrp="1"/>
          </p:cNvSpPr>
          <p:nvPr>
            <p:ph type="sldNum" sz="quarter" idx="12"/>
          </p:nvPr>
        </p:nvSpPr>
        <p:spPr/>
        <p:txBody>
          <a:bodyPr/>
          <a:lstStyle/>
          <a:p>
            <a:fld id="{F6E76B16-6BA8-4412-84D4-73BE94105A8B}" type="slidenum">
              <a:rPr lang="en-US" smtClean="0"/>
              <a:t>171</a:t>
            </a:fld>
            <a:endParaRPr lang="en-US"/>
          </a:p>
        </p:txBody>
      </p:sp>
    </p:spTree>
    <p:extLst>
      <p:ext uri="{BB962C8B-B14F-4D97-AF65-F5344CB8AC3E}">
        <p14:creationId xmlns:p14="http://schemas.microsoft.com/office/powerpoint/2010/main" val="269248187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Monte-carlo-simulation-17-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8A5AF07E-073C-FE8F-7AE3-9F22787E289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11027FE-9A5B-5481-78AA-1E32741A6E8C}"/>
              </a:ext>
            </a:extLst>
          </p:cNvPr>
          <p:cNvSpPr>
            <a:spLocks noGrp="1"/>
          </p:cNvSpPr>
          <p:nvPr>
            <p:ph type="sldNum" sz="quarter" idx="12"/>
          </p:nvPr>
        </p:nvSpPr>
        <p:spPr/>
        <p:txBody>
          <a:bodyPr/>
          <a:lstStyle/>
          <a:p>
            <a:fld id="{F6E76B16-6BA8-4412-84D4-73BE94105A8B}" type="slidenum">
              <a:rPr lang="en-US" smtClean="0"/>
              <a:t>172</a:t>
            </a:fld>
            <a:endParaRPr lang="en-US"/>
          </a:p>
        </p:txBody>
      </p:sp>
    </p:spTree>
    <p:extLst>
      <p:ext uri="{BB962C8B-B14F-4D97-AF65-F5344CB8AC3E}">
        <p14:creationId xmlns:p14="http://schemas.microsoft.com/office/powerpoint/2010/main" val="185626028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Monte-carlo-simulation-18-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F79122A3-1855-0B6F-8E14-2BC8BF51EB8C}"/>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8646CF8F-DC5D-E537-FAB1-1FDAB9C718CB}"/>
              </a:ext>
            </a:extLst>
          </p:cNvPr>
          <p:cNvSpPr>
            <a:spLocks noGrp="1"/>
          </p:cNvSpPr>
          <p:nvPr>
            <p:ph type="sldNum" sz="quarter" idx="12"/>
          </p:nvPr>
        </p:nvSpPr>
        <p:spPr/>
        <p:txBody>
          <a:bodyPr/>
          <a:lstStyle/>
          <a:p>
            <a:fld id="{F6E76B16-6BA8-4412-84D4-73BE94105A8B}" type="slidenum">
              <a:rPr lang="en-US" smtClean="0"/>
              <a:t>173</a:t>
            </a:fld>
            <a:endParaRPr lang="en-US"/>
          </a:p>
        </p:txBody>
      </p:sp>
    </p:spTree>
    <p:extLst>
      <p:ext uri="{BB962C8B-B14F-4D97-AF65-F5344CB8AC3E}">
        <p14:creationId xmlns:p14="http://schemas.microsoft.com/office/powerpoint/2010/main" val="415763128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Monte-carlo-simulation-19-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7396D66B-1D71-1699-1493-FADBFB5C978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98538FEA-CCEB-DB96-8165-BDBCACCD7473}"/>
              </a:ext>
            </a:extLst>
          </p:cNvPr>
          <p:cNvSpPr>
            <a:spLocks noGrp="1"/>
          </p:cNvSpPr>
          <p:nvPr>
            <p:ph type="sldNum" sz="quarter" idx="12"/>
          </p:nvPr>
        </p:nvSpPr>
        <p:spPr/>
        <p:txBody>
          <a:bodyPr/>
          <a:lstStyle/>
          <a:p>
            <a:fld id="{F6E76B16-6BA8-4412-84D4-73BE94105A8B}" type="slidenum">
              <a:rPr lang="en-US" smtClean="0"/>
              <a:t>174</a:t>
            </a:fld>
            <a:endParaRPr lang="en-US"/>
          </a:p>
        </p:txBody>
      </p:sp>
    </p:spTree>
    <p:extLst>
      <p:ext uri="{BB962C8B-B14F-4D97-AF65-F5344CB8AC3E}">
        <p14:creationId xmlns:p14="http://schemas.microsoft.com/office/powerpoint/2010/main" val="163767830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Monte-carlo-simulation-20-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AADC374B-CF37-ADE1-33AE-FD2F847EBFA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74E9087-FA1C-EB15-1892-2E9BC42681B8}"/>
              </a:ext>
            </a:extLst>
          </p:cNvPr>
          <p:cNvSpPr>
            <a:spLocks noGrp="1"/>
          </p:cNvSpPr>
          <p:nvPr>
            <p:ph type="sldNum" sz="quarter" idx="12"/>
          </p:nvPr>
        </p:nvSpPr>
        <p:spPr/>
        <p:txBody>
          <a:bodyPr/>
          <a:lstStyle/>
          <a:p>
            <a:fld id="{F6E76B16-6BA8-4412-84D4-73BE94105A8B}" type="slidenum">
              <a:rPr lang="en-US" smtClean="0"/>
              <a:t>175</a:t>
            </a:fld>
            <a:endParaRPr lang="en-US"/>
          </a:p>
        </p:txBody>
      </p:sp>
    </p:spTree>
    <p:extLst>
      <p:ext uri="{BB962C8B-B14F-4D97-AF65-F5344CB8AC3E}">
        <p14:creationId xmlns:p14="http://schemas.microsoft.com/office/powerpoint/2010/main" val="309426778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Monte-carlo-simulation-21-638.jpg"/>
          <p:cNvPicPr>
            <a:picLocks noChangeAspect="1"/>
          </p:cNvPicPr>
          <p:nvPr/>
        </p:nvPicPr>
        <p:blipFill>
          <a:blip r:embed="rId2"/>
          <a:stretch>
            <a:fillRect/>
          </a:stretch>
        </p:blipFill>
        <p:spPr>
          <a:xfrm>
            <a:off x="1524000" y="0"/>
            <a:ext cx="9144000" cy="6858000"/>
          </a:xfrm>
          <a:prstGeom prst="rect">
            <a:avLst/>
          </a:prstGeom>
        </p:spPr>
      </p:pic>
      <p:sp>
        <p:nvSpPr>
          <p:cNvPr id="3" name="Footer Placeholder 2">
            <a:extLst>
              <a:ext uri="{FF2B5EF4-FFF2-40B4-BE49-F238E27FC236}">
                <a16:creationId xmlns:a16="http://schemas.microsoft.com/office/drawing/2014/main" id="{1090832F-6DFE-3B61-B82A-4F15829F39B9}"/>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87CAE303-F824-1CA5-0336-1FE041914688}"/>
              </a:ext>
            </a:extLst>
          </p:cNvPr>
          <p:cNvSpPr>
            <a:spLocks noGrp="1"/>
          </p:cNvSpPr>
          <p:nvPr>
            <p:ph type="sldNum" sz="quarter" idx="12"/>
          </p:nvPr>
        </p:nvSpPr>
        <p:spPr/>
        <p:txBody>
          <a:bodyPr/>
          <a:lstStyle/>
          <a:p>
            <a:fld id="{F6E76B16-6BA8-4412-84D4-73BE94105A8B}" type="slidenum">
              <a:rPr lang="en-US" smtClean="0"/>
              <a:t>176</a:t>
            </a:fld>
            <a:endParaRPr lang="en-US"/>
          </a:p>
        </p:txBody>
      </p:sp>
    </p:spTree>
    <p:extLst>
      <p:ext uri="{BB962C8B-B14F-4D97-AF65-F5344CB8AC3E}">
        <p14:creationId xmlns:p14="http://schemas.microsoft.com/office/powerpoint/2010/main" val="378413116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4405F-5F56-4E7D-9D13-F9087419A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B3CDC4-0C1D-E481-8E6B-263B7D8FD00D}"/>
              </a:ext>
            </a:extLst>
          </p:cNvPr>
          <p:cNvSpPr>
            <a:spLocks noGrp="1"/>
          </p:cNvSpPr>
          <p:nvPr>
            <p:ph type="title"/>
          </p:nvPr>
        </p:nvSpPr>
        <p:spPr>
          <a:xfrm>
            <a:off x="1778000" y="2916072"/>
            <a:ext cx="8636000" cy="609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Week 17</a:t>
            </a:r>
            <a:br>
              <a:rPr lang="en-US"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Slides 177-200</a:t>
            </a: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9557C848-F572-22DC-B7EB-2AA4BF7090E1}"/>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0AB66ACA-C1F8-CE40-2BB4-DB36E3059BD0}"/>
              </a:ext>
            </a:extLst>
          </p:cNvPr>
          <p:cNvSpPr>
            <a:spLocks noGrp="1"/>
          </p:cNvSpPr>
          <p:nvPr>
            <p:ph type="sldNum" sz="quarter" idx="12"/>
          </p:nvPr>
        </p:nvSpPr>
        <p:spPr/>
        <p:txBody>
          <a:bodyPr/>
          <a:lstStyle/>
          <a:p>
            <a:fld id="{F6E76B16-6BA8-4412-84D4-73BE94105A8B}" type="slidenum">
              <a:rPr lang="en-US" smtClean="0"/>
              <a:t>177</a:t>
            </a:fld>
            <a:endParaRPr lang="en-US"/>
          </a:p>
        </p:txBody>
      </p:sp>
    </p:spTree>
    <p:extLst>
      <p:ext uri="{BB962C8B-B14F-4D97-AF65-F5344CB8AC3E}">
        <p14:creationId xmlns:p14="http://schemas.microsoft.com/office/powerpoint/2010/main" val="234043453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Chi-square-test-1-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8E37CB2A-2D1E-4EE4-96B4-7B7FEA3BF728}"/>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C79BD05C-6A1C-481C-F572-B87C04BE0A58}"/>
              </a:ext>
            </a:extLst>
          </p:cNvPr>
          <p:cNvSpPr>
            <a:spLocks noGrp="1"/>
          </p:cNvSpPr>
          <p:nvPr>
            <p:ph type="sldNum" sz="quarter" idx="12"/>
          </p:nvPr>
        </p:nvSpPr>
        <p:spPr/>
        <p:txBody>
          <a:bodyPr/>
          <a:lstStyle/>
          <a:p>
            <a:fld id="{F6E76B16-6BA8-4412-84D4-73BE94105A8B}" type="slidenum">
              <a:rPr lang="en-US" smtClean="0"/>
              <a:t>178</a:t>
            </a:fld>
            <a:endParaRPr lang="en-US"/>
          </a:p>
        </p:txBody>
      </p:sp>
    </p:spTree>
    <p:extLst>
      <p:ext uri="{BB962C8B-B14F-4D97-AF65-F5344CB8AC3E}">
        <p14:creationId xmlns:p14="http://schemas.microsoft.com/office/powerpoint/2010/main" val="251472949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Chi-square-test-2-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4DAF98DC-A760-3F16-D5B8-01E1B59B623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6B78822D-EEA2-277F-CB06-27B66EDAE15F}"/>
              </a:ext>
            </a:extLst>
          </p:cNvPr>
          <p:cNvSpPr>
            <a:spLocks noGrp="1"/>
          </p:cNvSpPr>
          <p:nvPr>
            <p:ph type="sldNum" sz="quarter" idx="12"/>
          </p:nvPr>
        </p:nvSpPr>
        <p:spPr/>
        <p:txBody>
          <a:bodyPr/>
          <a:lstStyle/>
          <a:p>
            <a:fld id="{F6E76B16-6BA8-4412-84D4-73BE94105A8B}" type="slidenum">
              <a:rPr lang="en-US" smtClean="0"/>
              <a:t>179</a:t>
            </a:fld>
            <a:endParaRPr lang="en-US"/>
          </a:p>
        </p:txBody>
      </p:sp>
    </p:spTree>
    <p:extLst>
      <p:ext uri="{BB962C8B-B14F-4D97-AF65-F5344CB8AC3E}">
        <p14:creationId xmlns:p14="http://schemas.microsoft.com/office/powerpoint/2010/main" val="321576010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Chi-square-test-3-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11472BDA-650E-A8FD-2AC3-D830B8343431}"/>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F8FCEFAB-7784-5E65-3892-01B459710B67}"/>
              </a:ext>
            </a:extLst>
          </p:cNvPr>
          <p:cNvSpPr>
            <a:spLocks noGrp="1"/>
          </p:cNvSpPr>
          <p:nvPr>
            <p:ph type="sldNum" sz="quarter" idx="12"/>
          </p:nvPr>
        </p:nvSpPr>
        <p:spPr/>
        <p:txBody>
          <a:bodyPr/>
          <a:lstStyle/>
          <a:p>
            <a:fld id="{F6E76B16-6BA8-4412-84D4-73BE94105A8B}" type="slidenum">
              <a:rPr lang="en-US" smtClean="0"/>
              <a:t>180</a:t>
            </a:fld>
            <a:endParaRPr lang="en-US"/>
          </a:p>
        </p:txBody>
      </p:sp>
    </p:spTree>
    <p:extLst>
      <p:ext uri="{BB962C8B-B14F-4D97-AF65-F5344CB8AC3E}">
        <p14:creationId xmlns:p14="http://schemas.microsoft.com/office/powerpoint/2010/main" val="18508656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Chi-square-test-4-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7D4AD40C-1C03-F159-A277-808E04E15976}"/>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3282648-E985-407C-FBE0-88E24FA62C45}"/>
              </a:ext>
            </a:extLst>
          </p:cNvPr>
          <p:cNvSpPr>
            <a:spLocks noGrp="1"/>
          </p:cNvSpPr>
          <p:nvPr>
            <p:ph type="sldNum" sz="quarter" idx="12"/>
          </p:nvPr>
        </p:nvSpPr>
        <p:spPr/>
        <p:txBody>
          <a:bodyPr/>
          <a:lstStyle/>
          <a:p>
            <a:fld id="{F6E76B16-6BA8-4412-84D4-73BE94105A8B}" type="slidenum">
              <a:rPr lang="en-US" smtClean="0"/>
              <a:t>181</a:t>
            </a:fld>
            <a:endParaRPr lang="en-US"/>
          </a:p>
        </p:txBody>
      </p:sp>
    </p:spTree>
    <p:extLst>
      <p:ext uri="{BB962C8B-B14F-4D97-AF65-F5344CB8AC3E}">
        <p14:creationId xmlns:p14="http://schemas.microsoft.com/office/powerpoint/2010/main" val="244184720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Chi-square-test-5-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E229C778-41F2-310F-4665-C1863F6C5038}"/>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F4C3AE23-AD22-8173-8F12-888C969CBF83}"/>
              </a:ext>
            </a:extLst>
          </p:cNvPr>
          <p:cNvSpPr>
            <a:spLocks noGrp="1"/>
          </p:cNvSpPr>
          <p:nvPr>
            <p:ph type="sldNum" sz="quarter" idx="12"/>
          </p:nvPr>
        </p:nvSpPr>
        <p:spPr/>
        <p:txBody>
          <a:bodyPr/>
          <a:lstStyle/>
          <a:p>
            <a:fld id="{F6E76B16-6BA8-4412-84D4-73BE94105A8B}" type="slidenum">
              <a:rPr lang="en-US" smtClean="0"/>
              <a:t>182</a:t>
            </a:fld>
            <a:endParaRPr lang="en-US"/>
          </a:p>
        </p:txBody>
      </p:sp>
    </p:spTree>
    <p:extLst>
      <p:ext uri="{BB962C8B-B14F-4D97-AF65-F5344CB8AC3E}">
        <p14:creationId xmlns:p14="http://schemas.microsoft.com/office/powerpoint/2010/main" val="413916487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Chi-square-test-6-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F93765D4-8A52-9482-6456-C9B64A3AC43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E27FAC1-4CC6-9089-7913-5E8AEC558E37}"/>
              </a:ext>
            </a:extLst>
          </p:cNvPr>
          <p:cNvSpPr>
            <a:spLocks noGrp="1"/>
          </p:cNvSpPr>
          <p:nvPr>
            <p:ph type="sldNum" sz="quarter" idx="12"/>
          </p:nvPr>
        </p:nvSpPr>
        <p:spPr/>
        <p:txBody>
          <a:bodyPr/>
          <a:lstStyle/>
          <a:p>
            <a:fld id="{F6E76B16-6BA8-4412-84D4-73BE94105A8B}" type="slidenum">
              <a:rPr lang="en-US" smtClean="0"/>
              <a:t>183</a:t>
            </a:fld>
            <a:endParaRPr lang="en-US"/>
          </a:p>
        </p:txBody>
      </p:sp>
    </p:spTree>
    <p:extLst>
      <p:ext uri="{BB962C8B-B14F-4D97-AF65-F5344CB8AC3E}">
        <p14:creationId xmlns:p14="http://schemas.microsoft.com/office/powerpoint/2010/main" val="103276664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Chi-square-test-7-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CDF3548E-5019-1519-22AB-D443D78D0D39}"/>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B01C3996-BF34-B53C-D91E-0A2CB3E43A1D}"/>
              </a:ext>
            </a:extLst>
          </p:cNvPr>
          <p:cNvSpPr>
            <a:spLocks noGrp="1"/>
          </p:cNvSpPr>
          <p:nvPr>
            <p:ph type="sldNum" sz="quarter" idx="12"/>
          </p:nvPr>
        </p:nvSpPr>
        <p:spPr/>
        <p:txBody>
          <a:bodyPr/>
          <a:lstStyle/>
          <a:p>
            <a:fld id="{F6E76B16-6BA8-4412-84D4-73BE94105A8B}" type="slidenum">
              <a:rPr lang="en-US" smtClean="0"/>
              <a:t>184</a:t>
            </a:fld>
            <a:endParaRPr lang="en-US"/>
          </a:p>
        </p:txBody>
      </p:sp>
    </p:spTree>
    <p:extLst>
      <p:ext uri="{BB962C8B-B14F-4D97-AF65-F5344CB8AC3E}">
        <p14:creationId xmlns:p14="http://schemas.microsoft.com/office/powerpoint/2010/main" val="251124018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Chi-square-test-8-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5189A886-4E25-FC38-B1DE-C2201EAC1AD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EFDF72C4-3467-9C40-43C6-28D96C5C598A}"/>
              </a:ext>
            </a:extLst>
          </p:cNvPr>
          <p:cNvSpPr>
            <a:spLocks noGrp="1"/>
          </p:cNvSpPr>
          <p:nvPr>
            <p:ph type="sldNum" sz="quarter" idx="12"/>
          </p:nvPr>
        </p:nvSpPr>
        <p:spPr/>
        <p:txBody>
          <a:bodyPr/>
          <a:lstStyle/>
          <a:p>
            <a:fld id="{F6E76B16-6BA8-4412-84D4-73BE94105A8B}" type="slidenum">
              <a:rPr lang="en-US" smtClean="0"/>
              <a:t>185</a:t>
            </a:fld>
            <a:endParaRPr lang="en-US"/>
          </a:p>
        </p:txBody>
      </p:sp>
    </p:spTree>
    <p:extLst>
      <p:ext uri="{BB962C8B-B14F-4D97-AF65-F5344CB8AC3E}">
        <p14:creationId xmlns:p14="http://schemas.microsoft.com/office/powerpoint/2010/main" val="63277478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Chi-square-test-9-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57F4CE95-52FA-0DCE-EC28-22FAED276F9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ADC36C9E-841E-E717-4B58-7CA61F114BBE}"/>
              </a:ext>
            </a:extLst>
          </p:cNvPr>
          <p:cNvSpPr>
            <a:spLocks noGrp="1"/>
          </p:cNvSpPr>
          <p:nvPr>
            <p:ph type="sldNum" sz="quarter" idx="12"/>
          </p:nvPr>
        </p:nvSpPr>
        <p:spPr/>
        <p:txBody>
          <a:bodyPr/>
          <a:lstStyle/>
          <a:p>
            <a:fld id="{F6E76B16-6BA8-4412-84D4-73BE94105A8B}" type="slidenum">
              <a:rPr lang="en-US" smtClean="0"/>
              <a:t>186</a:t>
            </a:fld>
            <a:endParaRPr lang="en-US"/>
          </a:p>
        </p:txBody>
      </p:sp>
    </p:spTree>
    <p:extLst>
      <p:ext uri="{BB962C8B-B14F-4D97-AF65-F5344CB8AC3E}">
        <p14:creationId xmlns:p14="http://schemas.microsoft.com/office/powerpoint/2010/main" val="281355539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Chi-square-test-10-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6E5782E1-961B-CD0E-2B6A-7506DFF4A306}"/>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FB902DCD-D255-FACB-601C-A78F7419B425}"/>
              </a:ext>
            </a:extLst>
          </p:cNvPr>
          <p:cNvSpPr>
            <a:spLocks noGrp="1"/>
          </p:cNvSpPr>
          <p:nvPr>
            <p:ph type="sldNum" sz="quarter" idx="12"/>
          </p:nvPr>
        </p:nvSpPr>
        <p:spPr/>
        <p:txBody>
          <a:bodyPr/>
          <a:lstStyle/>
          <a:p>
            <a:fld id="{F6E76B16-6BA8-4412-84D4-73BE94105A8B}" type="slidenum">
              <a:rPr lang="en-US" smtClean="0"/>
              <a:t>187</a:t>
            </a:fld>
            <a:endParaRPr lang="en-US"/>
          </a:p>
        </p:txBody>
      </p:sp>
    </p:spTree>
    <p:extLst>
      <p:ext uri="{BB962C8B-B14F-4D97-AF65-F5344CB8AC3E}">
        <p14:creationId xmlns:p14="http://schemas.microsoft.com/office/powerpoint/2010/main" val="154924268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Chi-square-test-11-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83320A3A-306F-787A-0B77-2A043E2FD1C5}"/>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642A5CEA-B541-F5EA-70F4-DA2AD0832859}"/>
              </a:ext>
            </a:extLst>
          </p:cNvPr>
          <p:cNvSpPr>
            <a:spLocks noGrp="1"/>
          </p:cNvSpPr>
          <p:nvPr>
            <p:ph type="sldNum" sz="quarter" idx="12"/>
          </p:nvPr>
        </p:nvSpPr>
        <p:spPr/>
        <p:txBody>
          <a:bodyPr/>
          <a:lstStyle/>
          <a:p>
            <a:fld id="{F6E76B16-6BA8-4412-84D4-73BE94105A8B}" type="slidenum">
              <a:rPr lang="en-US" smtClean="0"/>
              <a:t>188</a:t>
            </a:fld>
            <a:endParaRPr lang="en-US"/>
          </a:p>
        </p:txBody>
      </p:sp>
    </p:spTree>
    <p:extLst>
      <p:ext uri="{BB962C8B-B14F-4D97-AF65-F5344CB8AC3E}">
        <p14:creationId xmlns:p14="http://schemas.microsoft.com/office/powerpoint/2010/main" val="71117575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Chi-square-test-12-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8E08DA02-43ED-70ED-C8BC-EADC452CD86B}"/>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964C672A-4715-22C9-6E38-BFAAB02B6290}"/>
              </a:ext>
            </a:extLst>
          </p:cNvPr>
          <p:cNvSpPr>
            <a:spLocks noGrp="1"/>
          </p:cNvSpPr>
          <p:nvPr>
            <p:ph type="sldNum" sz="quarter" idx="12"/>
          </p:nvPr>
        </p:nvSpPr>
        <p:spPr/>
        <p:txBody>
          <a:bodyPr/>
          <a:lstStyle/>
          <a:p>
            <a:fld id="{F6E76B16-6BA8-4412-84D4-73BE94105A8B}" type="slidenum">
              <a:rPr lang="en-US" smtClean="0"/>
              <a:t>189</a:t>
            </a:fld>
            <a:endParaRPr lang="en-US"/>
          </a:p>
        </p:txBody>
      </p:sp>
    </p:spTree>
    <p:extLst>
      <p:ext uri="{BB962C8B-B14F-4D97-AF65-F5344CB8AC3E}">
        <p14:creationId xmlns:p14="http://schemas.microsoft.com/office/powerpoint/2010/main" val="52360058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Chi-square-test-13-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9FBD4070-FB9C-5773-2F6A-F4B3C8355D3C}"/>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4B4ECEE5-43A1-3435-82E9-261C65E79488}"/>
              </a:ext>
            </a:extLst>
          </p:cNvPr>
          <p:cNvSpPr>
            <a:spLocks noGrp="1"/>
          </p:cNvSpPr>
          <p:nvPr>
            <p:ph type="sldNum" sz="quarter" idx="12"/>
          </p:nvPr>
        </p:nvSpPr>
        <p:spPr/>
        <p:txBody>
          <a:bodyPr/>
          <a:lstStyle/>
          <a:p>
            <a:fld id="{F6E76B16-6BA8-4412-84D4-73BE94105A8B}" type="slidenum">
              <a:rPr lang="en-US" smtClean="0"/>
              <a:t>190</a:t>
            </a:fld>
            <a:endParaRPr lang="en-US"/>
          </a:p>
        </p:txBody>
      </p:sp>
    </p:spTree>
    <p:extLst>
      <p:ext uri="{BB962C8B-B14F-4D97-AF65-F5344CB8AC3E}">
        <p14:creationId xmlns:p14="http://schemas.microsoft.com/office/powerpoint/2010/main" val="356342634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Chi-square-test-14-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3F595CD6-8FDB-28AA-ED0E-AEB781AEEE5B}"/>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29D6C257-933E-F67D-FA9B-9873A8558285}"/>
              </a:ext>
            </a:extLst>
          </p:cNvPr>
          <p:cNvSpPr>
            <a:spLocks noGrp="1"/>
          </p:cNvSpPr>
          <p:nvPr>
            <p:ph type="sldNum" sz="quarter" idx="12"/>
          </p:nvPr>
        </p:nvSpPr>
        <p:spPr/>
        <p:txBody>
          <a:bodyPr/>
          <a:lstStyle/>
          <a:p>
            <a:fld id="{F6E76B16-6BA8-4412-84D4-73BE94105A8B}" type="slidenum">
              <a:rPr lang="en-US" smtClean="0"/>
              <a:t>191</a:t>
            </a:fld>
            <a:endParaRPr lang="en-US"/>
          </a:p>
        </p:txBody>
      </p:sp>
    </p:spTree>
    <p:extLst>
      <p:ext uri="{BB962C8B-B14F-4D97-AF65-F5344CB8AC3E}">
        <p14:creationId xmlns:p14="http://schemas.microsoft.com/office/powerpoint/2010/main" val="71011413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Chi-square-test-15-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EB51E30C-7DF9-7F14-8168-4A59862C7536}"/>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70D22576-9EA5-A727-E70A-885CA438F332}"/>
              </a:ext>
            </a:extLst>
          </p:cNvPr>
          <p:cNvSpPr>
            <a:spLocks noGrp="1"/>
          </p:cNvSpPr>
          <p:nvPr>
            <p:ph type="sldNum" sz="quarter" idx="12"/>
          </p:nvPr>
        </p:nvSpPr>
        <p:spPr/>
        <p:txBody>
          <a:bodyPr/>
          <a:lstStyle/>
          <a:p>
            <a:fld id="{F6E76B16-6BA8-4412-84D4-73BE94105A8B}" type="slidenum">
              <a:rPr lang="en-US" smtClean="0"/>
              <a:t>192</a:t>
            </a:fld>
            <a:endParaRPr lang="en-US"/>
          </a:p>
        </p:txBody>
      </p:sp>
    </p:spTree>
    <p:extLst>
      <p:ext uri="{BB962C8B-B14F-4D97-AF65-F5344CB8AC3E}">
        <p14:creationId xmlns:p14="http://schemas.microsoft.com/office/powerpoint/2010/main" val="423228112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Chi-square-test-16-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D0AE14CF-A05E-4001-9F14-29BDAE60B89E}"/>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B16305F0-032F-79BE-FC99-812896413C16}"/>
              </a:ext>
            </a:extLst>
          </p:cNvPr>
          <p:cNvSpPr>
            <a:spLocks noGrp="1"/>
          </p:cNvSpPr>
          <p:nvPr>
            <p:ph type="sldNum" sz="quarter" idx="12"/>
          </p:nvPr>
        </p:nvSpPr>
        <p:spPr/>
        <p:txBody>
          <a:bodyPr/>
          <a:lstStyle/>
          <a:p>
            <a:fld id="{F6E76B16-6BA8-4412-84D4-73BE94105A8B}" type="slidenum">
              <a:rPr lang="en-US" smtClean="0"/>
              <a:t>193</a:t>
            </a:fld>
            <a:endParaRPr lang="en-US"/>
          </a:p>
        </p:txBody>
      </p:sp>
    </p:spTree>
    <p:extLst>
      <p:ext uri="{BB962C8B-B14F-4D97-AF65-F5344CB8AC3E}">
        <p14:creationId xmlns:p14="http://schemas.microsoft.com/office/powerpoint/2010/main" val="118583048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Chi-square-test-17-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CA4DD63A-E1A9-1D37-29C5-686049F525E7}"/>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56CB083D-D52D-1655-68A8-106FE189B1D9}"/>
              </a:ext>
            </a:extLst>
          </p:cNvPr>
          <p:cNvSpPr>
            <a:spLocks noGrp="1"/>
          </p:cNvSpPr>
          <p:nvPr>
            <p:ph type="sldNum" sz="quarter" idx="12"/>
          </p:nvPr>
        </p:nvSpPr>
        <p:spPr/>
        <p:txBody>
          <a:bodyPr/>
          <a:lstStyle/>
          <a:p>
            <a:fld id="{F6E76B16-6BA8-4412-84D4-73BE94105A8B}" type="slidenum">
              <a:rPr lang="en-US" smtClean="0"/>
              <a:t>194</a:t>
            </a:fld>
            <a:endParaRPr lang="en-US"/>
          </a:p>
        </p:txBody>
      </p:sp>
    </p:spTree>
    <p:extLst>
      <p:ext uri="{BB962C8B-B14F-4D97-AF65-F5344CB8AC3E}">
        <p14:creationId xmlns:p14="http://schemas.microsoft.com/office/powerpoint/2010/main" val="228205996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Chi-square-test-18-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AAE2FCE7-328A-8482-ADEB-4959774BCE90}"/>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D20A3640-3F1F-AC54-D5FD-53274A39F3EE}"/>
              </a:ext>
            </a:extLst>
          </p:cNvPr>
          <p:cNvSpPr>
            <a:spLocks noGrp="1"/>
          </p:cNvSpPr>
          <p:nvPr>
            <p:ph type="sldNum" sz="quarter" idx="12"/>
          </p:nvPr>
        </p:nvSpPr>
        <p:spPr/>
        <p:txBody>
          <a:bodyPr/>
          <a:lstStyle/>
          <a:p>
            <a:fld id="{F6E76B16-6BA8-4412-84D4-73BE94105A8B}" type="slidenum">
              <a:rPr lang="en-US" smtClean="0"/>
              <a:t>195</a:t>
            </a:fld>
            <a:endParaRPr lang="en-US"/>
          </a:p>
        </p:txBody>
      </p:sp>
    </p:spTree>
    <p:extLst>
      <p:ext uri="{BB962C8B-B14F-4D97-AF65-F5344CB8AC3E}">
        <p14:creationId xmlns:p14="http://schemas.microsoft.com/office/powerpoint/2010/main" val="309243441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Chi-square-test-19-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8671A438-B970-8509-5503-5BAAF9327E29}"/>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01C74037-0B0D-B946-CDA8-413D2CC85CD6}"/>
              </a:ext>
            </a:extLst>
          </p:cNvPr>
          <p:cNvSpPr>
            <a:spLocks noGrp="1"/>
          </p:cNvSpPr>
          <p:nvPr>
            <p:ph type="sldNum" sz="quarter" idx="12"/>
          </p:nvPr>
        </p:nvSpPr>
        <p:spPr/>
        <p:txBody>
          <a:bodyPr/>
          <a:lstStyle/>
          <a:p>
            <a:fld id="{F6E76B16-6BA8-4412-84D4-73BE94105A8B}" type="slidenum">
              <a:rPr lang="en-US" smtClean="0"/>
              <a:t>196</a:t>
            </a:fld>
            <a:endParaRPr lang="en-US"/>
          </a:p>
        </p:txBody>
      </p:sp>
    </p:spTree>
    <p:extLst>
      <p:ext uri="{BB962C8B-B14F-4D97-AF65-F5344CB8AC3E}">
        <p14:creationId xmlns:p14="http://schemas.microsoft.com/office/powerpoint/2010/main" val="302993205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Chi-square-test-20-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DDBEC84C-4726-308B-E23C-C6FA7217298C}"/>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0A9C97F2-F19C-A6AF-F442-6703B5A77699}"/>
              </a:ext>
            </a:extLst>
          </p:cNvPr>
          <p:cNvSpPr>
            <a:spLocks noGrp="1"/>
          </p:cNvSpPr>
          <p:nvPr>
            <p:ph type="sldNum" sz="quarter" idx="12"/>
          </p:nvPr>
        </p:nvSpPr>
        <p:spPr/>
        <p:txBody>
          <a:bodyPr/>
          <a:lstStyle/>
          <a:p>
            <a:fld id="{F6E76B16-6BA8-4412-84D4-73BE94105A8B}" type="slidenum">
              <a:rPr lang="en-US" smtClean="0"/>
              <a:t>197</a:t>
            </a:fld>
            <a:endParaRPr lang="en-US"/>
          </a:p>
        </p:txBody>
      </p:sp>
    </p:spTree>
    <p:extLst>
      <p:ext uri="{BB962C8B-B14F-4D97-AF65-F5344CB8AC3E}">
        <p14:creationId xmlns:p14="http://schemas.microsoft.com/office/powerpoint/2010/main" val="192914669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Chi-square-test-21-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431F0A97-8B94-F696-5FC0-000F595C2E8F}"/>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0EF4EC5C-35D6-D39B-353B-BAEE0CB4B7BD}"/>
              </a:ext>
            </a:extLst>
          </p:cNvPr>
          <p:cNvSpPr>
            <a:spLocks noGrp="1"/>
          </p:cNvSpPr>
          <p:nvPr>
            <p:ph type="sldNum" sz="quarter" idx="12"/>
          </p:nvPr>
        </p:nvSpPr>
        <p:spPr/>
        <p:txBody>
          <a:bodyPr/>
          <a:lstStyle/>
          <a:p>
            <a:fld id="{F6E76B16-6BA8-4412-84D4-73BE94105A8B}" type="slidenum">
              <a:rPr lang="en-US" smtClean="0"/>
              <a:t>198</a:t>
            </a:fld>
            <a:endParaRPr lang="en-US"/>
          </a:p>
        </p:txBody>
      </p:sp>
    </p:spTree>
    <p:extLst>
      <p:ext uri="{BB962C8B-B14F-4D97-AF65-F5344CB8AC3E}">
        <p14:creationId xmlns:p14="http://schemas.microsoft.com/office/powerpoint/2010/main" val="404914519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Chi-square-test-22-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045D1141-CFBE-1E79-02F8-9F0272EC7DB2}"/>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6E50ED40-F253-4045-FF9E-FEE4214DF687}"/>
              </a:ext>
            </a:extLst>
          </p:cNvPr>
          <p:cNvSpPr>
            <a:spLocks noGrp="1"/>
          </p:cNvSpPr>
          <p:nvPr>
            <p:ph type="sldNum" sz="quarter" idx="12"/>
          </p:nvPr>
        </p:nvSpPr>
        <p:spPr/>
        <p:txBody>
          <a:bodyPr/>
          <a:lstStyle/>
          <a:p>
            <a:fld id="{F6E76B16-6BA8-4412-84D4-73BE94105A8B}" type="slidenum">
              <a:rPr lang="en-US" smtClean="0"/>
              <a:t>199</a:t>
            </a:fld>
            <a:endParaRPr lang="en-US"/>
          </a:p>
        </p:txBody>
      </p:sp>
    </p:spTree>
    <p:extLst>
      <p:ext uri="{BB962C8B-B14F-4D97-AF65-F5344CB8AC3E}">
        <p14:creationId xmlns:p14="http://schemas.microsoft.com/office/powerpoint/2010/main" val="328167674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3-Chi-square-test-23-638.jpg"/>
          <p:cNvPicPr>
            <a:picLocks noChangeAspect="1"/>
          </p:cNvPicPr>
          <p:nvPr/>
        </p:nvPicPr>
        <p:blipFill>
          <a:blip r:embed="rId2"/>
          <a:stretch>
            <a:fillRect/>
          </a:stretch>
        </p:blipFill>
        <p:spPr>
          <a:xfrm>
            <a:off x="1524000" y="4571"/>
            <a:ext cx="9144000" cy="6858000"/>
          </a:xfrm>
          <a:prstGeom prst="rect">
            <a:avLst/>
          </a:prstGeom>
        </p:spPr>
      </p:pic>
      <p:sp>
        <p:nvSpPr>
          <p:cNvPr id="3" name="Footer Placeholder 2">
            <a:extLst>
              <a:ext uri="{FF2B5EF4-FFF2-40B4-BE49-F238E27FC236}">
                <a16:creationId xmlns:a16="http://schemas.microsoft.com/office/drawing/2014/main" id="{DA826358-3D57-D1C1-BE45-1EFC58EFEF4D}"/>
              </a:ext>
            </a:extLst>
          </p:cNvPr>
          <p:cNvSpPr>
            <a:spLocks noGrp="1"/>
          </p:cNvSpPr>
          <p:nvPr>
            <p:ph type="ftr" sz="quarter" idx="11"/>
          </p:nvPr>
        </p:nvSpPr>
        <p:spPr/>
        <p:txBody>
          <a:bodyPr/>
          <a:lstStyle/>
          <a:p>
            <a:r>
              <a:rPr lang="en-US"/>
              <a:t>Md. Masudur Rahman, Dept. of CSE, UGV</a:t>
            </a:r>
          </a:p>
        </p:txBody>
      </p:sp>
      <p:sp>
        <p:nvSpPr>
          <p:cNvPr id="4" name="Slide Number Placeholder 3">
            <a:extLst>
              <a:ext uri="{FF2B5EF4-FFF2-40B4-BE49-F238E27FC236}">
                <a16:creationId xmlns:a16="http://schemas.microsoft.com/office/drawing/2014/main" id="{183E2AF6-EBEA-2A64-93A2-333CEB4D51C6}"/>
              </a:ext>
            </a:extLst>
          </p:cNvPr>
          <p:cNvSpPr>
            <a:spLocks noGrp="1"/>
          </p:cNvSpPr>
          <p:nvPr>
            <p:ph type="sldNum" sz="quarter" idx="12"/>
          </p:nvPr>
        </p:nvSpPr>
        <p:spPr/>
        <p:txBody>
          <a:bodyPr/>
          <a:lstStyle/>
          <a:p>
            <a:fld id="{F6E76B16-6BA8-4412-84D4-73BE94105A8B}" type="slidenum">
              <a:rPr lang="en-US" smtClean="0"/>
              <a:t>200</a:t>
            </a:fld>
            <a:endParaRPr lang="en-US"/>
          </a:p>
        </p:txBody>
      </p:sp>
    </p:spTree>
    <p:extLst>
      <p:ext uri="{BB962C8B-B14F-4D97-AF65-F5344CB8AC3E}">
        <p14:creationId xmlns:p14="http://schemas.microsoft.com/office/powerpoint/2010/main" val="15428133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TotalTime>
  <Words>11084</Words>
  <Application>Microsoft Office PowerPoint</Application>
  <PresentationFormat>Widescreen</PresentationFormat>
  <Paragraphs>3492</Paragraphs>
  <Slides>200</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200</vt:i4>
      </vt:variant>
    </vt:vector>
  </HeadingPairs>
  <TitlesOfParts>
    <vt:vector size="211" baseType="lpstr">
      <vt:lpstr>Arial</vt:lpstr>
      <vt:lpstr>Calibri</vt:lpstr>
      <vt:lpstr>Cambria Math</vt:lpstr>
      <vt:lpstr>Impact</vt:lpstr>
      <vt:lpstr>Lucida Sans</vt:lpstr>
      <vt:lpstr>Rockwell</vt:lpstr>
      <vt:lpstr>Rockwell Condensed</vt:lpstr>
      <vt:lpstr>Tahoma</vt:lpstr>
      <vt:lpstr>Times New Roman</vt:lpstr>
      <vt:lpstr>Wingdings</vt:lpstr>
      <vt:lpstr>1_Wood Type</vt:lpstr>
      <vt:lpstr>Simulation &amp; Modelling</vt:lpstr>
      <vt:lpstr>Simulation and Modelling</vt:lpstr>
      <vt:lpstr>Summary of Course Content</vt:lpstr>
      <vt:lpstr>Assessment Pattern</vt:lpstr>
      <vt:lpstr>Course Plan</vt:lpstr>
      <vt:lpstr>Week 1 Slides 6-13</vt:lpstr>
      <vt:lpstr>Lecture 1  Chapter-01 Discrete-Event System Simulation</vt:lpstr>
      <vt:lpstr>Introduction to Simulation</vt:lpstr>
      <vt:lpstr>PowerPoint Presentation</vt:lpstr>
      <vt:lpstr>PowerPoint Presentation</vt:lpstr>
      <vt:lpstr>PowerPoint Presentation</vt:lpstr>
      <vt:lpstr>PowerPoint Presentation</vt:lpstr>
      <vt:lpstr>PowerPoint Presentation</vt:lpstr>
      <vt:lpstr>Week 2 Slides 14-23</vt:lpstr>
      <vt:lpstr>When Simulation is the Appropriate Tool (1)</vt:lpstr>
      <vt:lpstr>When Simulation is the Appropriate Tool (2)</vt:lpstr>
      <vt:lpstr>When Simulation is not Appropriate</vt:lpstr>
      <vt:lpstr>Advantages and Disadvantages of Simulation (1)</vt:lpstr>
      <vt:lpstr>Advantages and Disadvantages of Simulation (2)</vt:lpstr>
      <vt:lpstr>Areas of Application (1)</vt:lpstr>
      <vt:lpstr>PowerPoint Presentation</vt:lpstr>
      <vt:lpstr>PowerPoint Presentation</vt:lpstr>
      <vt:lpstr>PowerPoint Presentation</vt:lpstr>
      <vt:lpstr>Week 3 Slides 24-31</vt:lpstr>
      <vt:lpstr>Recap: Performance Evaluation</vt:lpstr>
      <vt:lpstr>Simulation Model Taxonomy (preview)</vt:lpstr>
      <vt:lpstr>Terminology (1 of 2)</vt:lpstr>
      <vt:lpstr>Terminology (2 of 2)</vt:lpstr>
      <vt:lpstr>Simulation Modeling</vt:lpstr>
      <vt:lpstr>Advantages of Simulation</vt:lpstr>
      <vt:lpstr>Disadvantages of Simulation</vt:lpstr>
      <vt:lpstr>Week 4 Slides 32-41</vt:lpstr>
      <vt:lpstr>When Simulation Is Not Appropriate</vt:lpstr>
      <vt:lpstr>Common Mistakes in Simulation</vt:lpstr>
      <vt:lpstr>Types of Simulations</vt:lpstr>
      <vt:lpstr>Simulation Model Taxonomy</vt:lpstr>
      <vt:lpstr>Simulation Examples</vt:lpstr>
      <vt:lpstr>Monte Carlo Simulation </vt:lpstr>
      <vt:lpstr>Trace-Driven Simulation</vt:lpstr>
      <vt:lpstr>Advantages of Trace-Driven Simulations</vt:lpstr>
      <vt:lpstr>Disadvantages of Trace-Driven Simulations</vt:lpstr>
      <vt:lpstr>Week 5 Slides 42-49</vt:lpstr>
      <vt:lpstr>Discrete-Event Simulation</vt:lpstr>
      <vt:lpstr>Discrete and Continuous Systems</vt:lpstr>
      <vt:lpstr>Discrete and Continuous Systems</vt:lpstr>
      <vt:lpstr>Discrete-Event Simulation</vt:lpstr>
      <vt:lpstr>Continuous Simulation</vt:lpstr>
      <vt:lpstr>Characterizing a Simulation Model</vt:lpstr>
      <vt:lpstr>Simulation Model Taxonomy</vt:lpstr>
      <vt:lpstr>Week 6 Slides 50-54</vt:lpstr>
      <vt:lpstr>DES Model Development</vt:lpstr>
      <vt:lpstr>Three Model Levels</vt:lpstr>
      <vt:lpstr>Simulation Software</vt:lpstr>
      <vt:lpstr>Verification and Validation</vt:lpstr>
      <vt:lpstr>Week 7 Slides 55-60</vt:lpstr>
      <vt:lpstr>Components and Organization of a Discrete-Event Simulation Model</vt:lpstr>
      <vt:lpstr>Components of a Discrete Event Simulation Model</vt:lpstr>
      <vt:lpstr>Components of a Discrete Event Simulation Model</vt:lpstr>
      <vt:lpstr>Organization of a Discrete Event Simulation Model</vt:lpstr>
      <vt:lpstr>Flowcharts for arrival and departure routines</vt:lpstr>
      <vt:lpstr>Week 8 Slides 61-101</vt:lpstr>
      <vt:lpstr>Basic Simulation Modeling</vt:lpstr>
      <vt:lpstr>Ways to study a system</vt:lpstr>
      <vt:lpstr>Discrete Event Simulation</vt:lpstr>
      <vt:lpstr>Single Server Queuing System</vt:lpstr>
      <vt:lpstr>Single Server Queuing System</vt:lpstr>
      <vt:lpstr>Simulation start…</vt:lpstr>
      <vt:lpstr>Customer arrives, takes service…</vt:lpstr>
      <vt:lpstr>Another customer arrives and waits…</vt:lpstr>
      <vt:lpstr>Another customer arrives and waits…</vt:lpstr>
      <vt:lpstr>A customer leaves, another takes service…</vt:lpstr>
      <vt:lpstr>Another customer leaves…</vt:lpstr>
      <vt:lpstr>Another customer leaves…</vt:lpstr>
      <vt:lpstr>Customer arrives…</vt:lpstr>
      <vt:lpstr>Customer arrives…</vt:lpstr>
      <vt:lpstr>Customer leaves…</vt:lpstr>
      <vt:lpstr>Customer arrives…</vt:lpstr>
      <vt:lpstr>Customer arrives…</vt:lpstr>
      <vt:lpstr>Customer arrives…</vt:lpstr>
      <vt:lpstr>Customer leaves…</vt:lpstr>
      <vt:lpstr>Time between arrivals</vt:lpstr>
      <vt:lpstr>Time between arrivals</vt:lpstr>
      <vt:lpstr>Time between arrivals</vt:lpstr>
      <vt:lpstr>Time between arrivals</vt:lpstr>
      <vt:lpstr>Time between arrivals</vt:lpstr>
      <vt:lpstr>Time between arrivals</vt:lpstr>
      <vt:lpstr>Time between arrivals</vt:lpstr>
      <vt:lpstr>Service time…</vt:lpstr>
      <vt:lpstr>Service time…</vt:lpstr>
      <vt:lpstr>Service time…</vt:lpstr>
      <vt:lpstr>Service time…</vt:lpstr>
      <vt:lpstr>Service time…</vt:lpstr>
      <vt:lpstr>Service time…</vt:lpstr>
      <vt:lpstr>Delay/waiting time…</vt:lpstr>
      <vt:lpstr>Delay/waiting time…</vt:lpstr>
      <vt:lpstr>Delay/waiting time…</vt:lpstr>
      <vt:lpstr>Delay/waiting time…</vt:lpstr>
      <vt:lpstr>Delay/waiting time…</vt:lpstr>
      <vt:lpstr>Delay/waiting time…</vt:lpstr>
      <vt:lpstr>Delay/waiting time…</vt:lpstr>
      <vt:lpstr>Delay/waiting time…</vt:lpstr>
      <vt:lpstr>Week 9 Slides 102-123</vt:lpstr>
      <vt:lpstr>Performance Evaluation</vt:lpstr>
      <vt:lpstr>Calculation of Average Queue Length </vt:lpstr>
      <vt:lpstr>Simulation starts…</vt:lpstr>
      <vt:lpstr>Customer arrives…</vt:lpstr>
      <vt:lpstr>Customer arrives…</vt:lpstr>
      <vt:lpstr>Customer arrives…</vt:lpstr>
      <vt:lpstr>Customer leaves…</vt:lpstr>
      <vt:lpstr>Customer leaves…</vt:lpstr>
      <vt:lpstr>Customer leaves…</vt:lpstr>
      <vt:lpstr>Customer arrives…</vt:lpstr>
      <vt:lpstr>Customer arrives…</vt:lpstr>
      <vt:lpstr>Customer leaves…</vt:lpstr>
      <vt:lpstr>Customer arrives…</vt:lpstr>
      <vt:lpstr>Customer arrives…</vt:lpstr>
      <vt:lpstr>Customer arrives…</vt:lpstr>
      <vt:lpstr>Customer leaves…</vt:lpstr>
      <vt:lpstr>Calculation of T_i</vt:lpstr>
      <vt:lpstr>Calculation of ∑_(i=0)^∞▒〖iT_i 〗 and q ̂(n)</vt:lpstr>
      <vt:lpstr>Calculation of Utilization Time</vt:lpstr>
      <vt:lpstr>Calculation of B(t)</vt:lpstr>
      <vt:lpstr>Calculation of u ̂(n)</vt:lpstr>
      <vt:lpstr>Week 10 Slides 124-130</vt:lpstr>
      <vt:lpstr>Simulation of inventory system</vt:lpstr>
      <vt:lpstr>Simulation of inventory system</vt:lpstr>
      <vt:lpstr>Simulation of inventory system</vt:lpstr>
      <vt:lpstr>PowerPoint Presentation</vt:lpstr>
      <vt:lpstr>Flowchart for Order Arrival and Demand</vt:lpstr>
      <vt:lpstr>Flowchart for Inventory Evaluation</vt:lpstr>
      <vt:lpstr>Week 11 Slides 131-139</vt:lpstr>
      <vt:lpstr>Random Variables</vt:lpstr>
      <vt:lpstr>Experiment, Sample Space, Sample Points</vt:lpstr>
      <vt:lpstr>Random Variable</vt:lpstr>
      <vt:lpstr>Distribution Function</vt:lpstr>
      <vt:lpstr>Discrete Random Variables</vt:lpstr>
      <vt:lpstr>Probability Mass Function</vt:lpstr>
      <vt:lpstr>p(x) for the demand-size random variable X</vt:lpstr>
      <vt:lpstr>F(x) for the demand-size random variable</vt:lpstr>
      <vt:lpstr>Week 12 Slides 140-145</vt:lpstr>
      <vt:lpstr>Probability Density Function</vt:lpstr>
      <vt:lpstr>Joint Probability Mass Function</vt:lpstr>
      <vt:lpstr>Joint Probability Mass Function</vt:lpstr>
      <vt:lpstr>Joint Probability Density Function</vt:lpstr>
      <vt:lpstr>Joint Probability Density Function</vt:lpstr>
      <vt:lpstr>Week 14 Slides 146-153</vt:lpstr>
      <vt:lpstr>Mean</vt:lpstr>
      <vt:lpstr>Mean</vt:lpstr>
      <vt:lpstr>Median</vt:lpstr>
      <vt:lpstr>Variance</vt:lpstr>
      <vt:lpstr>Covariance</vt:lpstr>
      <vt:lpstr>Correlation</vt:lpstr>
      <vt:lpstr>Important formulas to calculate Correlation</vt:lpstr>
      <vt:lpstr>Week 15 Slides 154-163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16 Slides 164-176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17 Slides 177-200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 Masudur Rahman</dc:creator>
  <cp:lastModifiedBy>Md. Masudur Rahman</cp:lastModifiedBy>
  <cp:revision>1</cp:revision>
  <cp:lastPrinted>2025-01-05T03:15:21Z</cp:lastPrinted>
  <dcterms:created xsi:type="dcterms:W3CDTF">2024-12-16T15:39:41Z</dcterms:created>
  <dcterms:modified xsi:type="dcterms:W3CDTF">2025-01-15T21:05:56Z</dcterms:modified>
</cp:coreProperties>
</file>